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Курьерская служба по доставке миссионерских газет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7D\Desktop\Семинар1\imgpreview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52" b="4723"/>
          <a:stretch/>
        </p:blipFill>
        <p:spPr bwMode="auto">
          <a:xfrm>
            <a:off x="532247" y="225863"/>
            <a:ext cx="2920727" cy="4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7D\Desktop\Семинар1\2013-12-14 13.45.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51060"/>
            <a:ext cx="4184982" cy="31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4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Предложить проведение выставки «Здоровье»  для сотрудников организации.</a:t>
            </a:r>
          </a:p>
          <a:p>
            <a:pPr lvl="0"/>
            <a:r>
              <a:rPr lang="ru-RU" dirty="0"/>
              <a:t>Получить разрешение на презентацию христианских книг сотрудникам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8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начать </a:t>
            </a:r>
            <a:r>
              <a:rPr lang="ru-RU" dirty="0" smtClean="0"/>
              <a:t>работу?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Приобрести базу предприятий или найти в Интернете организации в вашем </a:t>
            </a:r>
            <a:r>
              <a:rPr lang="ru-RU" dirty="0" smtClean="0"/>
              <a:t>районе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( по 2 </a:t>
            </a:r>
            <a:r>
              <a:rPr lang="en-US" dirty="0" err="1"/>
              <a:t>Gis</a:t>
            </a:r>
            <a:r>
              <a:rPr lang="ru-RU" dirty="0"/>
              <a:t>)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11937"/>
            <a:ext cx="4086032" cy="193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8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r>
              <a:rPr lang="ru-RU" dirty="0"/>
              <a:t>Подготовить упакованные комплекты</a:t>
            </a:r>
            <a:endParaRPr lang="ru-RU" dirty="0"/>
          </a:p>
        </p:txBody>
      </p:sp>
      <p:pic>
        <p:nvPicPr>
          <p:cNvPr id="9218" name="Picture 2" descr="C:\Users\7D\Desktop\Семинар1\2013-12-14 13.45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99" y="1712852"/>
            <a:ext cx="6356715" cy="47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9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Презентационный буклет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46" y="2030422"/>
            <a:ext cx="5517232" cy="4137924"/>
          </a:xfrm>
        </p:spPr>
      </p:pic>
    </p:spTree>
    <p:extLst>
      <p:ext uri="{BB962C8B-B14F-4D97-AF65-F5344CB8AC3E}">
        <p14:creationId xmlns:p14="http://schemas.microsoft.com/office/powerpoint/2010/main" val="214843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88703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894" y="750735"/>
            <a:ext cx="7443887" cy="5582915"/>
          </a:xfrm>
        </p:spPr>
      </p:pic>
    </p:spTree>
    <p:extLst>
      <p:ext uri="{BB962C8B-B14F-4D97-AF65-F5344CB8AC3E}">
        <p14:creationId xmlns:p14="http://schemas.microsoft.com/office/powerpoint/2010/main" val="367361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08689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/>
          </a:bodyPr>
          <a:lstStyle/>
          <a:p>
            <a:r>
              <a:rPr lang="ru-RU" dirty="0"/>
              <a:t>Качества сотрудника курьерской </a:t>
            </a:r>
            <a:r>
              <a:rPr lang="ru-RU" dirty="0" smtClean="0"/>
              <a:t>службы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5050904" cy="4322880"/>
          </a:xfrm>
        </p:spPr>
        <p:txBody>
          <a:bodyPr/>
          <a:lstStyle/>
          <a:p>
            <a:pPr lvl="0"/>
            <a:r>
              <a:rPr lang="ru-RU" dirty="0"/>
              <a:t>Жизнерадостность.</a:t>
            </a:r>
          </a:p>
          <a:p>
            <a:pPr lvl="0"/>
            <a:r>
              <a:rPr lang="ru-RU" dirty="0"/>
              <a:t>Опрятный вид.</a:t>
            </a:r>
          </a:p>
          <a:p>
            <a:pPr lvl="0"/>
            <a:r>
              <a:rPr lang="ru-RU" dirty="0"/>
              <a:t>Вежливость.</a:t>
            </a:r>
          </a:p>
          <a:p>
            <a:pPr lvl="0"/>
            <a:r>
              <a:rPr lang="ru-RU" dirty="0"/>
              <a:t>Дисциплинированность и ответственность.</a:t>
            </a:r>
          </a:p>
          <a:p>
            <a:endParaRPr lang="ru-RU" dirty="0"/>
          </a:p>
        </p:txBody>
      </p:sp>
      <p:pic>
        <p:nvPicPr>
          <p:cNvPr id="7170" name="Picture 2" descr="C:\Users\7D\Desktop\Семинар1\imgpreview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30" y="2924944"/>
            <a:ext cx="3142933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Церковь может рассмотреть вопрос о финансировании сотрудников курьерской </a:t>
            </a:r>
            <a:r>
              <a:rPr lang="ru-RU" dirty="0" smtClean="0"/>
              <a:t>службы, которые посвящают этой работе значительное количество времени.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23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Служение высшему сословию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«В то время как мы ни в коем случае не должны забывать о бедных и обездоленных, у нас нет ни людей, ни средств для работы среди низших классов. Мы указываем работникам на высший класс…</a:t>
            </a:r>
          </a:p>
          <a:p>
            <a:r>
              <a:rPr lang="ru-RU" dirty="0" smtClean="0"/>
              <a:t> </a:t>
            </a:r>
            <a:r>
              <a:rPr lang="ru-RU" dirty="0"/>
              <a:t>Мне были показаны поля, созревшие для жатвы. Мы должны работать с высшим сословием людей. Тогда у нас будут силы и способности, чтобы продвигаться вперёд в тех направлениях, которые указывает нам Бог» (Письмо 164, 1901, с. 2, Собрание рукописей, т. 4, с. 420, 421).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4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D\Desktop\Семинар1\imgprevi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0" y="1002099"/>
            <a:ext cx="5094985" cy="58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02099"/>
            <a:ext cx="4258817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Офисные здания – миссионерское поле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87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4114800" cy="48463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Сколько здесь фирм и предприятий?</a:t>
            </a:r>
            <a:endParaRPr lang="ru-RU" sz="4000" dirty="0"/>
          </a:p>
        </p:txBody>
      </p:sp>
      <p:pic>
        <p:nvPicPr>
          <p:cNvPr id="2050" name="Picture 2" descr="C:\Users\7D\Desktop\Семинар1\imgprevi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32" y="1556793"/>
            <a:ext cx="306381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1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курьерской службы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Донести </a:t>
            </a:r>
            <a:r>
              <a:rPr lang="ru-RU" dirty="0"/>
              <a:t>информацию о наших изданиях до каждого руководителя предприятия и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67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1. </a:t>
            </a:r>
            <a:r>
              <a:rPr lang="ru-RU" dirty="0"/>
              <a:t>Передать комплект газет и рекламный буклет руководителю для ознакомления.</a:t>
            </a:r>
          </a:p>
          <a:p>
            <a:pPr lvl="0"/>
            <a:r>
              <a:rPr lang="ru-RU" dirty="0" smtClean="0"/>
              <a:t>2. Узнать </a:t>
            </a:r>
            <a:r>
              <a:rPr lang="ru-RU" dirty="0"/>
              <a:t>название фирмы и </a:t>
            </a:r>
            <a:r>
              <a:rPr lang="ru-RU" dirty="0" err="1"/>
              <a:t>фИО</a:t>
            </a:r>
            <a:r>
              <a:rPr lang="ru-RU" dirty="0"/>
              <a:t> </a:t>
            </a:r>
            <a:r>
              <a:rPr lang="ru-RU" dirty="0" smtClean="0"/>
              <a:t>руководителя (беседа с секретарем).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7D\Desktop\Семинар1\imgpreview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32" y="3645023"/>
            <a:ext cx="3940778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4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Доставка в следующем месяце газет на имя руководителя.</a:t>
            </a:r>
          </a:p>
          <a:p>
            <a:pPr lvl="0"/>
            <a:r>
              <a:rPr lang="ru-RU" dirty="0"/>
              <a:t>Провести опрос и узнать мнение руководителя, желает ли он в дальнейшем получать газеты.</a:t>
            </a:r>
          </a:p>
          <a:p>
            <a:endParaRPr lang="ru-RU" dirty="0"/>
          </a:p>
        </p:txBody>
      </p:sp>
      <p:pic>
        <p:nvPicPr>
          <p:cNvPr id="4098" name="Picture 2" descr="C:\Users\7D\Desktop\Семинар1\imgpreview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7279"/>
            <a:ext cx="4561681" cy="32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9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9416"/>
            <a:ext cx="4564360" cy="484632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Предложить поставить стойку с газетами для всех сотрудников организации.  </a:t>
            </a:r>
          </a:p>
          <a:p>
            <a:pPr lvl="0"/>
            <a:r>
              <a:rPr lang="ru-RU" dirty="0"/>
              <a:t>При общении с руководителем крупной сети (супермаркетов, аптек, транспорта и т. д.), договориться об установке стоек с газетами на их территории.</a:t>
            </a:r>
          </a:p>
          <a:p>
            <a:endParaRPr lang="ru-RU" dirty="0"/>
          </a:p>
        </p:txBody>
      </p:sp>
      <p:pic>
        <p:nvPicPr>
          <p:cNvPr id="5122" name="Picture 2" descr="C:\Users\7D\Desktop\Семинар1\imgprevie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556792"/>
            <a:ext cx="3823447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7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914360"/>
          </a:xfrm>
        </p:spPr>
        <p:txBody>
          <a:bodyPr/>
          <a:lstStyle/>
          <a:p>
            <a:r>
              <a:rPr lang="ru-RU" dirty="0" smtClean="0"/>
              <a:t>Виды газетных стоек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886" y="2068788"/>
            <a:ext cx="5131280" cy="3848460"/>
          </a:xfrm>
        </p:spPr>
      </p:pic>
      <p:pic>
        <p:nvPicPr>
          <p:cNvPr id="6147" name="Picture 3" descr="C:\Users\7D\Desktop\Семинар1\imgpreview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46356"/>
            <a:ext cx="3600400" cy="54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7D\Desktop\Семинар1\imgpreview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8" y="260648"/>
            <a:ext cx="2160240" cy="27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29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309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Курьерская служба по доставке миссионерских газет</vt:lpstr>
      <vt:lpstr>Служение высшему сословию</vt:lpstr>
      <vt:lpstr>Офисные здания – миссионерское поле</vt:lpstr>
      <vt:lpstr>Презентация PowerPoint</vt:lpstr>
      <vt:lpstr>Цель курьерской службы</vt:lpstr>
      <vt:lpstr>Стратегия работы</vt:lpstr>
      <vt:lpstr>Стратегия работы</vt:lpstr>
      <vt:lpstr>Стратегия работы</vt:lpstr>
      <vt:lpstr>Виды газетных стоек</vt:lpstr>
      <vt:lpstr>Стратегия работы</vt:lpstr>
      <vt:lpstr>Как начать работу?</vt:lpstr>
      <vt:lpstr>Презентация PowerPoint</vt:lpstr>
      <vt:lpstr>Презентационный буклет</vt:lpstr>
      <vt:lpstr>Презентация PowerPoint</vt:lpstr>
      <vt:lpstr>Презентация PowerPoint</vt:lpstr>
      <vt:lpstr>Презентация PowerPoint</vt:lpstr>
      <vt:lpstr>Качества сотрудника курьерской службы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7D</dc:creator>
  <cp:lastModifiedBy>7d</cp:lastModifiedBy>
  <cp:revision>10</cp:revision>
  <dcterms:created xsi:type="dcterms:W3CDTF">2013-12-14T09:15:47Z</dcterms:created>
  <dcterms:modified xsi:type="dcterms:W3CDTF">2013-12-14T10:49:35Z</dcterms:modified>
</cp:coreProperties>
</file>