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media/image9.jpeg" ContentType="image/jpeg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71040" y="255600"/>
            <a:ext cx="7804440" cy="1139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1" i="1" lang="ru-RU" sz="3600" spc="-1" strike="noStrike">
              <a:solidFill>
                <a:srgbClr val="ff9966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71040" y="1781280"/>
            <a:ext cx="7953480" cy="2133720"/>
          </a:xfrm>
          <a:prstGeom prst="rect">
            <a:avLst/>
          </a:prstGeom>
        </p:spPr>
        <p:txBody>
          <a:bodyPr lIns="0" rIns="0" tIns="18360" bIns="0">
            <a:normAutofit/>
          </a:bodyPr>
          <a:p>
            <a:endParaRPr b="0" lang="ru-RU" sz="2900" spc="-1" strike="noStrike">
              <a:solidFill>
                <a:srgbClr val="e6e6e6"/>
              </a:solidFill>
              <a:latin typeface="Times New Roman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71040" y="4118040"/>
            <a:ext cx="7953480" cy="2133720"/>
          </a:xfrm>
          <a:prstGeom prst="rect">
            <a:avLst/>
          </a:prstGeom>
        </p:spPr>
        <p:txBody>
          <a:bodyPr lIns="0" rIns="0" tIns="18360" bIns="0">
            <a:normAutofit/>
          </a:bodyPr>
          <a:p>
            <a:endParaRPr b="0" lang="ru-RU" sz="2900" spc="-1" strike="noStrike">
              <a:solidFill>
                <a:srgbClr val="e6e6e6"/>
              </a:solidFill>
              <a:latin typeface="Times New Roman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71040" y="255600"/>
            <a:ext cx="7804440" cy="1139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1" i="1" lang="ru-RU" sz="3600" spc="-1" strike="noStrike">
              <a:solidFill>
                <a:srgbClr val="ff9966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71040" y="1781280"/>
            <a:ext cx="3881160" cy="2133720"/>
          </a:xfrm>
          <a:prstGeom prst="rect">
            <a:avLst/>
          </a:prstGeom>
        </p:spPr>
        <p:txBody>
          <a:bodyPr lIns="0" rIns="0" tIns="18360" bIns="0">
            <a:normAutofit/>
          </a:bodyPr>
          <a:p>
            <a:endParaRPr b="0" lang="ru-RU" sz="2900" spc="-1" strike="noStrike">
              <a:solidFill>
                <a:srgbClr val="e6e6e6"/>
              </a:solidFill>
              <a:latin typeface="Times New Roman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746600" y="1781280"/>
            <a:ext cx="3881160" cy="2133720"/>
          </a:xfrm>
          <a:prstGeom prst="rect">
            <a:avLst/>
          </a:prstGeom>
        </p:spPr>
        <p:txBody>
          <a:bodyPr lIns="0" rIns="0" tIns="18360" bIns="0">
            <a:normAutofit/>
          </a:bodyPr>
          <a:p>
            <a:endParaRPr b="0" lang="ru-RU" sz="2900" spc="-1" strike="noStrike">
              <a:solidFill>
                <a:srgbClr val="e6e6e6"/>
              </a:solidFill>
              <a:latin typeface="Times New Roman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671040" y="4118040"/>
            <a:ext cx="3881160" cy="2133720"/>
          </a:xfrm>
          <a:prstGeom prst="rect">
            <a:avLst/>
          </a:prstGeom>
        </p:spPr>
        <p:txBody>
          <a:bodyPr lIns="0" rIns="0" tIns="18360" bIns="0">
            <a:normAutofit/>
          </a:bodyPr>
          <a:p>
            <a:endParaRPr b="0" lang="ru-RU" sz="2900" spc="-1" strike="noStrike">
              <a:solidFill>
                <a:srgbClr val="e6e6e6"/>
              </a:solidFill>
              <a:latin typeface="Times New Roman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746600" y="4118040"/>
            <a:ext cx="3881160" cy="2133720"/>
          </a:xfrm>
          <a:prstGeom prst="rect">
            <a:avLst/>
          </a:prstGeom>
        </p:spPr>
        <p:txBody>
          <a:bodyPr lIns="0" rIns="0" tIns="18360" bIns="0">
            <a:normAutofit/>
          </a:bodyPr>
          <a:p>
            <a:endParaRPr b="0" lang="ru-RU" sz="2900" spc="-1" strike="noStrike">
              <a:solidFill>
                <a:srgbClr val="e6e6e6"/>
              </a:solidFill>
              <a:latin typeface="Times New Roman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71040" y="255600"/>
            <a:ext cx="7804440" cy="1139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1" i="1" lang="ru-RU" sz="3600" spc="-1" strike="noStrike">
              <a:solidFill>
                <a:srgbClr val="ff9966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71040" y="1781280"/>
            <a:ext cx="2560680" cy="2133720"/>
          </a:xfrm>
          <a:prstGeom prst="rect">
            <a:avLst/>
          </a:prstGeom>
        </p:spPr>
        <p:txBody>
          <a:bodyPr lIns="0" rIns="0" tIns="18360" bIns="0">
            <a:normAutofit/>
          </a:bodyPr>
          <a:p>
            <a:endParaRPr b="0" lang="ru-RU" sz="2900" spc="-1" strike="noStrike">
              <a:solidFill>
                <a:srgbClr val="e6e6e6"/>
              </a:solidFill>
              <a:latin typeface="Times New Roman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3360240" y="1781280"/>
            <a:ext cx="2560680" cy="2133720"/>
          </a:xfrm>
          <a:prstGeom prst="rect">
            <a:avLst/>
          </a:prstGeom>
        </p:spPr>
        <p:txBody>
          <a:bodyPr lIns="0" rIns="0" tIns="18360" bIns="0">
            <a:normAutofit/>
          </a:bodyPr>
          <a:p>
            <a:endParaRPr b="0" lang="ru-RU" sz="2900" spc="-1" strike="noStrike">
              <a:solidFill>
                <a:srgbClr val="e6e6e6"/>
              </a:solidFill>
              <a:latin typeface="Times New Roman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049080" y="1781280"/>
            <a:ext cx="2560680" cy="2133720"/>
          </a:xfrm>
          <a:prstGeom prst="rect">
            <a:avLst/>
          </a:prstGeom>
        </p:spPr>
        <p:txBody>
          <a:bodyPr lIns="0" rIns="0" tIns="18360" bIns="0">
            <a:normAutofit/>
          </a:bodyPr>
          <a:p>
            <a:endParaRPr b="0" lang="ru-RU" sz="2900" spc="-1" strike="noStrike">
              <a:solidFill>
                <a:srgbClr val="e6e6e6"/>
              </a:solidFill>
              <a:latin typeface="Times New Roman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671040" y="4118040"/>
            <a:ext cx="2560680" cy="2133720"/>
          </a:xfrm>
          <a:prstGeom prst="rect">
            <a:avLst/>
          </a:prstGeom>
        </p:spPr>
        <p:txBody>
          <a:bodyPr lIns="0" rIns="0" tIns="18360" bIns="0">
            <a:normAutofit/>
          </a:bodyPr>
          <a:p>
            <a:endParaRPr b="0" lang="ru-RU" sz="2900" spc="-1" strike="noStrike">
              <a:solidFill>
                <a:srgbClr val="e6e6e6"/>
              </a:solidFill>
              <a:latin typeface="Times New Roman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3360240" y="4118040"/>
            <a:ext cx="2560680" cy="2133720"/>
          </a:xfrm>
          <a:prstGeom prst="rect">
            <a:avLst/>
          </a:prstGeom>
        </p:spPr>
        <p:txBody>
          <a:bodyPr lIns="0" rIns="0" tIns="18360" bIns="0">
            <a:normAutofit/>
          </a:bodyPr>
          <a:p>
            <a:endParaRPr b="0" lang="ru-RU" sz="2900" spc="-1" strike="noStrike">
              <a:solidFill>
                <a:srgbClr val="e6e6e6"/>
              </a:solidFill>
              <a:latin typeface="Times New Roman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6049080" y="4118040"/>
            <a:ext cx="2560680" cy="2133720"/>
          </a:xfrm>
          <a:prstGeom prst="rect">
            <a:avLst/>
          </a:prstGeom>
        </p:spPr>
        <p:txBody>
          <a:bodyPr lIns="0" rIns="0" tIns="18360" bIns="0">
            <a:normAutofit/>
          </a:bodyPr>
          <a:p>
            <a:endParaRPr b="0" lang="ru-RU" sz="2900" spc="-1" strike="noStrike">
              <a:solidFill>
                <a:srgbClr val="e6e6e6"/>
              </a:solidFill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71040" y="255600"/>
            <a:ext cx="7804440" cy="1139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1" i="1" lang="ru-RU" sz="3600" spc="-1" strike="noStrike">
              <a:solidFill>
                <a:srgbClr val="ff9966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671040" y="1781280"/>
            <a:ext cx="7953480" cy="44733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marL="342720" indent="-342720" algn="ctr"/>
            <a:endParaRPr b="0" lang="ru-RU" sz="2400" spc="-1" strike="noStrike">
              <a:solidFill>
                <a:srgbClr val="cccccc"/>
              </a:solidFill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71040" y="255600"/>
            <a:ext cx="7804440" cy="1139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1" i="1" lang="ru-RU" sz="3600" spc="-1" strike="noStrike">
              <a:solidFill>
                <a:srgbClr val="ff9966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71040" y="1781280"/>
            <a:ext cx="7953480" cy="4473360"/>
          </a:xfrm>
          <a:prstGeom prst="rect">
            <a:avLst/>
          </a:prstGeom>
        </p:spPr>
        <p:txBody>
          <a:bodyPr lIns="0" rIns="0" tIns="18360" bIns="0">
            <a:normAutofit/>
          </a:bodyPr>
          <a:p>
            <a:endParaRPr b="0" lang="ru-RU" sz="2900" spc="-1" strike="noStrike">
              <a:solidFill>
                <a:srgbClr val="e6e6e6"/>
              </a:solidFill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71040" y="255600"/>
            <a:ext cx="7804440" cy="1139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1" i="1" lang="ru-RU" sz="3600" spc="-1" strike="noStrike">
              <a:solidFill>
                <a:srgbClr val="ff9966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71040" y="1781280"/>
            <a:ext cx="3881160" cy="4473360"/>
          </a:xfrm>
          <a:prstGeom prst="rect">
            <a:avLst/>
          </a:prstGeom>
        </p:spPr>
        <p:txBody>
          <a:bodyPr lIns="0" rIns="0" tIns="18360" bIns="0">
            <a:normAutofit/>
          </a:bodyPr>
          <a:p>
            <a:endParaRPr b="0" lang="ru-RU" sz="2900" spc="-1" strike="noStrike">
              <a:solidFill>
                <a:srgbClr val="e6e6e6"/>
              </a:solidFill>
              <a:latin typeface="Times New Roman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746600" y="1781280"/>
            <a:ext cx="3881160" cy="4473360"/>
          </a:xfrm>
          <a:prstGeom prst="rect">
            <a:avLst/>
          </a:prstGeom>
        </p:spPr>
        <p:txBody>
          <a:bodyPr lIns="0" rIns="0" tIns="18360" bIns="0">
            <a:normAutofit/>
          </a:bodyPr>
          <a:p>
            <a:endParaRPr b="0" lang="ru-RU" sz="2900" spc="-1" strike="noStrike">
              <a:solidFill>
                <a:srgbClr val="e6e6e6"/>
              </a:solidFill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71040" y="255600"/>
            <a:ext cx="7804440" cy="1139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1" i="1" lang="ru-RU" sz="3600" spc="-1" strike="noStrike">
              <a:solidFill>
                <a:srgbClr val="ff9966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671040" y="255600"/>
            <a:ext cx="7804440" cy="5284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marL="342720" indent="-342720" algn="ctr"/>
            <a:endParaRPr b="0" lang="ru-RU" sz="2400" spc="-1" strike="noStrike">
              <a:solidFill>
                <a:srgbClr val="cccccc"/>
              </a:solidFill>
              <a:latin typeface="Times New Roman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71040" y="255600"/>
            <a:ext cx="7804440" cy="1139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1" i="1" lang="ru-RU" sz="3600" spc="-1" strike="noStrike">
              <a:solidFill>
                <a:srgbClr val="ff9966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71040" y="1781280"/>
            <a:ext cx="3881160" cy="2133720"/>
          </a:xfrm>
          <a:prstGeom prst="rect">
            <a:avLst/>
          </a:prstGeom>
        </p:spPr>
        <p:txBody>
          <a:bodyPr lIns="0" rIns="0" tIns="18360" bIns="0">
            <a:normAutofit/>
          </a:bodyPr>
          <a:p>
            <a:endParaRPr b="0" lang="ru-RU" sz="2900" spc="-1" strike="noStrike">
              <a:solidFill>
                <a:srgbClr val="e6e6e6"/>
              </a:solidFill>
              <a:latin typeface="Times New Roman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746600" y="1781280"/>
            <a:ext cx="3881160" cy="4473360"/>
          </a:xfrm>
          <a:prstGeom prst="rect">
            <a:avLst/>
          </a:prstGeom>
        </p:spPr>
        <p:txBody>
          <a:bodyPr lIns="0" rIns="0" tIns="18360" bIns="0">
            <a:normAutofit/>
          </a:bodyPr>
          <a:p>
            <a:endParaRPr b="0" lang="ru-RU" sz="2900" spc="-1" strike="noStrike">
              <a:solidFill>
                <a:srgbClr val="e6e6e6"/>
              </a:solidFill>
              <a:latin typeface="Times New Roman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671040" y="4118040"/>
            <a:ext cx="3881160" cy="2133720"/>
          </a:xfrm>
          <a:prstGeom prst="rect">
            <a:avLst/>
          </a:prstGeom>
        </p:spPr>
        <p:txBody>
          <a:bodyPr lIns="0" rIns="0" tIns="18360" bIns="0">
            <a:normAutofit/>
          </a:bodyPr>
          <a:p>
            <a:endParaRPr b="0" lang="ru-RU" sz="2900" spc="-1" strike="noStrike">
              <a:solidFill>
                <a:srgbClr val="e6e6e6"/>
              </a:solidFill>
              <a:latin typeface="Times New Roman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71040" y="255600"/>
            <a:ext cx="7804440" cy="1139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1" i="1" lang="ru-RU" sz="3600" spc="-1" strike="noStrike">
              <a:solidFill>
                <a:srgbClr val="ff9966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71040" y="1781280"/>
            <a:ext cx="3881160" cy="4473360"/>
          </a:xfrm>
          <a:prstGeom prst="rect">
            <a:avLst/>
          </a:prstGeom>
        </p:spPr>
        <p:txBody>
          <a:bodyPr lIns="0" rIns="0" tIns="18360" bIns="0">
            <a:normAutofit/>
          </a:bodyPr>
          <a:p>
            <a:endParaRPr b="0" lang="ru-RU" sz="2900" spc="-1" strike="noStrike">
              <a:solidFill>
                <a:srgbClr val="e6e6e6"/>
              </a:solidFill>
              <a:latin typeface="Times New Roman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746600" y="1781280"/>
            <a:ext cx="3881160" cy="2133720"/>
          </a:xfrm>
          <a:prstGeom prst="rect">
            <a:avLst/>
          </a:prstGeom>
        </p:spPr>
        <p:txBody>
          <a:bodyPr lIns="0" rIns="0" tIns="18360" bIns="0">
            <a:normAutofit/>
          </a:bodyPr>
          <a:p>
            <a:endParaRPr b="0" lang="ru-RU" sz="2900" spc="-1" strike="noStrike">
              <a:solidFill>
                <a:srgbClr val="e6e6e6"/>
              </a:solidFill>
              <a:latin typeface="Times New Roman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746600" y="4118040"/>
            <a:ext cx="3881160" cy="2133720"/>
          </a:xfrm>
          <a:prstGeom prst="rect">
            <a:avLst/>
          </a:prstGeom>
        </p:spPr>
        <p:txBody>
          <a:bodyPr lIns="0" rIns="0" tIns="18360" bIns="0">
            <a:normAutofit/>
          </a:bodyPr>
          <a:p>
            <a:endParaRPr b="0" lang="ru-RU" sz="2900" spc="-1" strike="noStrike">
              <a:solidFill>
                <a:srgbClr val="e6e6e6"/>
              </a:solidFill>
              <a:latin typeface="Times New Roman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71040" y="255600"/>
            <a:ext cx="7804440" cy="1139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1" i="1" lang="ru-RU" sz="3600" spc="-1" strike="noStrike">
              <a:solidFill>
                <a:srgbClr val="ff9966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671040" y="1781280"/>
            <a:ext cx="3881160" cy="2133720"/>
          </a:xfrm>
          <a:prstGeom prst="rect">
            <a:avLst/>
          </a:prstGeom>
        </p:spPr>
        <p:txBody>
          <a:bodyPr lIns="0" rIns="0" tIns="18360" bIns="0">
            <a:normAutofit/>
          </a:bodyPr>
          <a:p>
            <a:endParaRPr b="0" lang="ru-RU" sz="2900" spc="-1" strike="noStrike">
              <a:solidFill>
                <a:srgbClr val="e6e6e6"/>
              </a:solidFill>
              <a:latin typeface="Times New Roman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746600" y="1781280"/>
            <a:ext cx="3881160" cy="2133720"/>
          </a:xfrm>
          <a:prstGeom prst="rect">
            <a:avLst/>
          </a:prstGeom>
        </p:spPr>
        <p:txBody>
          <a:bodyPr lIns="0" rIns="0" tIns="18360" bIns="0">
            <a:normAutofit/>
          </a:bodyPr>
          <a:p>
            <a:endParaRPr b="0" lang="ru-RU" sz="2900" spc="-1" strike="noStrike">
              <a:solidFill>
                <a:srgbClr val="e6e6e6"/>
              </a:solidFill>
              <a:latin typeface="Times New Roman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671040" y="4118040"/>
            <a:ext cx="7953480" cy="2133720"/>
          </a:xfrm>
          <a:prstGeom prst="rect">
            <a:avLst/>
          </a:prstGeom>
        </p:spPr>
        <p:txBody>
          <a:bodyPr lIns="0" rIns="0" tIns="18360" bIns="0">
            <a:normAutofit/>
          </a:bodyPr>
          <a:p>
            <a:endParaRPr b="0" lang="ru-RU" sz="2900" spc="-1" strike="noStrike">
              <a:solidFill>
                <a:srgbClr val="e6e6e6"/>
              </a:solidFill>
              <a:latin typeface="Times New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33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71040" y="255600"/>
            <a:ext cx="7804440" cy="1139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1" i="1" lang="ru-RU" sz="3600" spc="-1" strike="noStrike">
                <a:solidFill>
                  <a:srgbClr val="ff9966"/>
                </a:solidFill>
                <a:latin typeface="Arial"/>
              </a:rPr>
              <a:t>Для правки текста заглавия щёлкните мышью</a:t>
            </a:r>
            <a:endParaRPr b="1" i="1" lang="ru-RU" sz="3600" spc="-1" strike="noStrike">
              <a:solidFill>
                <a:srgbClr val="ff9966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71040" y="1781280"/>
            <a:ext cx="7953480" cy="4473360"/>
          </a:xfrm>
          <a:prstGeom prst="rect">
            <a:avLst/>
          </a:prstGeom>
        </p:spPr>
        <p:txBody>
          <a:bodyPr lIns="0" rIns="0" tIns="18360" bIns="0">
            <a:normAutofit/>
          </a:bodyPr>
          <a:p>
            <a:pPr marL="342720" indent="-342720"/>
            <a:r>
              <a:rPr b="0" lang="ru-RU" sz="2900" spc="-1" strike="noStrike">
                <a:solidFill>
                  <a:srgbClr val="e6e6e6"/>
                </a:solidFill>
                <a:latin typeface="Times New Roman"/>
              </a:rPr>
              <a:t>Для правки структуры щёлкните мышью</a:t>
            </a:r>
            <a:endParaRPr b="0" lang="ru-RU" sz="2900" spc="-1" strike="noStrike">
              <a:solidFill>
                <a:srgbClr val="e6e6e6"/>
              </a:solidFill>
              <a:latin typeface="Times New Roman"/>
            </a:endParaRPr>
          </a:p>
          <a:p>
            <a:pPr lvl="1" marL="742680" indent="-285480">
              <a:buClr>
                <a:srgbClr val="000000"/>
              </a:buClr>
              <a:buFont typeface="Times New Roman"/>
              <a:buChar char="–"/>
            </a:pPr>
            <a:r>
              <a:rPr b="0" lang="ru-RU" sz="2500" spc="-1" strike="noStrike">
                <a:solidFill>
                  <a:srgbClr val="e6e6e6"/>
                </a:solidFill>
                <a:latin typeface="Times New Roman"/>
              </a:rPr>
              <a:t>Второй уровень структуры</a:t>
            </a:r>
            <a:endParaRPr b="0" lang="ru-RU" sz="2500" spc="-1" strike="noStrike">
              <a:solidFill>
                <a:srgbClr val="e6e6e6"/>
              </a:solidFill>
              <a:latin typeface="Times New Roman"/>
            </a:endParaRPr>
          </a:p>
          <a:p>
            <a:pPr lvl="2" marL="1143000" indent="-228600">
              <a:buClr>
                <a:srgbClr val="000000"/>
              </a:buClr>
              <a:buFont typeface="Times New Roman"/>
              <a:buChar char="•"/>
            </a:pPr>
            <a:r>
              <a:rPr b="0" lang="ru-RU" sz="2200" spc="-1" strike="noStrike">
                <a:solidFill>
                  <a:srgbClr val="e6e6e6"/>
                </a:solidFill>
                <a:latin typeface="Times New Roman"/>
              </a:rPr>
              <a:t>Третий уровень структуры</a:t>
            </a:r>
            <a:endParaRPr b="0" lang="ru-RU" sz="2200" spc="-1" strike="noStrike">
              <a:solidFill>
                <a:srgbClr val="e6e6e6"/>
              </a:solidFill>
              <a:latin typeface="Times New Roman"/>
            </a:endParaRPr>
          </a:p>
          <a:p>
            <a:pPr lvl="3" marL="1600200" indent="-228600">
              <a:buClr>
                <a:srgbClr val="000000"/>
              </a:buClr>
              <a:buFont typeface="Times New Roman"/>
              <a:buChar char="–"/>
            </a:pPr>
            <a:r>
              <a:rPr b="0" lang="ru-RU" sz="1800" spc="-1" strike="noStrike">
                <a:solidFill>
                  <a:srgbClr val="e6e6e6"/>
                </a:solidFill>
                <a:latin typeface="Times New Roman"/>
              </a:rPr>
              <a:t>Четвёртый уровень структуры</a:t>
            </a:r>
            <a:endParaRPr b="0" lang="ru-RU" sz="1800" spc="-1" strike="noStrike">
              <a:solidFill>
                <a:srgbClr val="e6e6e6"/>
              </a:solidFill>
              <a:latin typeface="Times New Roman"/>
            </a:endParaRPr>
          </a:p>
          <a:p>
            <a:pPr lvl="4" marL="2057400" indent="-228600">
              <a:buClr>
                <a:srgbClr val="000000"/>
              </a:buClr>
              <a:buFont typeface="Times New Roman"/>
              <a:buChar char="»"/>
            </a:pPr>
            <a:r>
              <a:rPr b="0" lang="ru-RU" sz="1800" spc="-1" strike="noStrike">
                <a:solidFill>
                  <a:srgbClr val="e6e6e6"/>
                </a:solidFill>
                <a:latin typeface="Times New Roman"/>
              </a:rPr>
              <a:t>Пятый уровень структуры</a:t>
            </a:r>
            <a:endParaRPr b="0" lang="ru-RU" sz="1800" spc="-1" strike="noStrike">
              <a:solidFill>
                <a:srgbClr val="e6e6e6"/>
              </a:solidFill>
              <a:latin typeface="Times New Roman"/>
            </a:endParaRPr>
          </a:p>
          <a:p>
            <a:pPr lvl="5" marL="2057400" indent="-228600">
              <a:buClr>
                <a:srgbClr val="000000"/>
              </a:buClr>
              <a:buFont typeface="Times New Roman"/>
              <a:buChar char="»"/>
            </a:pPr>
            <a:r>
              <a:rPr b="0" lang="ru-RU" sz="1800" spc="-1" strike="noStrike">
                <a:solidFill>
                  <a:srgbClr val="e6e6e6"/>
                </a:solidFill>
                <a:latin typeface="Times New Roman"/>
              </a:rPr>
              <a:t>Шестой уровень структуры</a:t>
            </a:r>
            <a:endParaRPr b="0" lang="ru-RU" sz="1800" spc="-1" strike="noStrike">
              <a:solidFill>
                <a:srgbClr val="e6e6e6"/>
              </a:solidFill>
              <a:latin typeface="Times New Roman"/>
            </a:endParaRPr>
          </a:p>
          <a:p>
            <a:pPr lvl="6" marL="2057400" indent="-228600">
              <a:buClr>
                <a:srgbClr val="000000"/>
              </a:buClr>
              <a:buFont typeface="Times New Roman"/>
              <a:buChar char="»"/>
            </a:pPr>
            <a:r>
              <a:rPr b="0" lang="ru-RU" sz="1800" spc="-1" strike="noStrike">
                <a:solidFill>
                  <a:srgbClr val="e6e6e6"/>
                </a:solidFill>
                <a:latin typeface="Times New Roman"/>
              </a:rPr>
              <a:t>Седьмой уровень структуры</a:t>
            </a:r>
            <a:endParaRPr b="0" lang="ru-RU" sz="1800" spc="-1" strike="noStrike">
              <a:solidFill>
                <a:srgbClr val="e6e6e6"/>
              </a:solidFill>
              <a:latin typeface="Times New Roman"/>
            </a:endParaRPr>
          </a:p>
        </p:txBody>
      </p:sp>
      <p:sp>
        <p:nvSpPr>
          <p:cNvPr id="2" name="CustomShape 3"/>
          <p:cNvSpPr/>
          <p:nvPr/>
        </p:nvSpPr>
        <p:spPr>
          <a:xfrm>
            <a:off x="657360" y="6419880"/>
            <a:ext cx="8486640" cy="87120"/>
          </a:xfrm>
          <a:custGeom>
            <a:avLst/>
            <a:gdLst/>
            <a:ahLst/>
            <a:rect l="0" t="0" r="r" b="b"/>
            <a:pathLst>
              <a:path w="23576" h="244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238"/>
                </a:lnTo>
                <a:cubicBezTo>
                  <a:pt x="0" y="240"/>
                  <a:pt x="2" y="243"/>
                  <a:pt x="4" y="243"/>
                </a:cubicBezTo>
                <a:lnTo>
                  <a:pt x="23570" y="243"/>
                </a:lnTo>
                <a:cubicBezTo>
                  <a:pt x="23572" y="243"/>
                  <a:pt x="23575" y="240"/>
                  <a:pt x="23575" y="238"/>
                </a:cubicBezTo>
                <a:lnTo>
                  <a:pt x="23575" y="4"/>
                </a:lnTo>
                <a:cubicBezTo>
                  <a:pt x="23575" y="2"/>
                  <a:pt x="23572" y="0"/>
                  <a:pt x="23570" y="0"/>
                </a:cubicBezTo>
                <a:lnTo>
                  <a:pt x="4" y="0"/>
                </a:lnTo>
              </a:path>
            </a:pathLst>
          </a:custGeom>
          <a:solidFill>
            <a:srgbClr val="ff996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CustomShape 4"/>
          <p:cNvSpPr/>
          <p:nvPr/>
        </p:nvSpPr>
        <p:spPr>
          <a:xfrm>
            <a:off x="1803240" y="6611760"/>
            <a:ext cx="7340760" cy="87480"/>
          </a:xfrm>
          <a:custGeom>
            <a:avLst/>
            <a:gdLst/>
            <a:ahLst/>
            <a:rect l="0" t="0" r="r" b="b"/>
            <a:pathLst>
              <a:path w="20393" h="244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239"/>
                </a:lnTo>
                <a:cubicBezTo>
                  <a:pt x="0" y="241"/>
                  <a:pt x="2" y="243"/>
                  <a:pt x="4" y="243"/>
                </a:cubicBezTo>
                <a:lnTo>
                  <a:pt x="20387" y="243"/>
                </a:lnTo>
                <a:cubicBezTo>
                  <a:pt x="20389" y="243"/>
                  <a:pt x="20392" y="241"/>
                  <a:pt x="20392" y="239"/>
                </a:cubicBezTo>
                <a:lnTo>
                  <a:pt x="20392" y="4"/>
                </a:lnTo>
                <a:cubicBezTo>
                  <a:pt x="20392" y="2"/>
                  <a:pt x="20389" y="0"/>
                  <a:pt x="20387" y="0"/>
                </a:cubicBezTo>
                <a:lnTo>
                  <a:pt x="4" y="0"/>
                </a:lnTo>
              </a:path>
            </a:pathLst>
          </a:custGeom>
          <a:solidFill>
            <a:srgbClr val="ff996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4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4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33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Shape 1"/>
          <p:cNvSpPr txBox="1"/>
          <p:nvPr/>
        </p:nvSpPr>
        <p:spPr>
          <a:xfrm>
            <a:off x="411120" y="360360"/>
            <a:ext cx="8229600" cy="6184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i="1" lang="ru-RU" sz="8000" spc="-1" strike="noStrike">
                <a:solidFill>
                  <a:srgbClr val="ffff00"/>
                </a:solidFill>
                <a:latin typeface="Lucida Sans"/>
              </a:rPr>
              <a:t>Редакция</a:t>
            </a:r>
            <a:br/>
            <a:r>
              <a:rPr b="1" i="1" lang="ru-RU" sz="8000" spc="-1" strike="noStrike">
                <a:solidFill>
                  <a:srgbClr val="ffff00"/>
                </a:solidFill>
                <a:latin typeface="Lucida Sans"/>
              </a:rPr>
              <a:t>газеты «Сокрытое Сокровище»</a:t>
            </a:r>
            <a:br/>
            <a:r>
              <a:rPr b="1" i="1" lang="ru-RU" sz="8000" spc="-1" strike="noStrike">
                <a:solidFill>
                  <a:srgbClr val="ffff00"/>
                </a:solidFill>
                <a:latin typeface="Lucida Sans"/>
              </a:rPr>
              <a:t>2011</a:t>
            </a:r>
            <a:endParaRPr b="1" i="1" lang="ru-RU" sz="8000" spc="-1" strike="noStrike">
              <a:solidFill>
                <a:srgbClr val="ff9966"/>
              </a:solidFill>
              <a:latin typeface="Arial"/>
            </a:endParaRPr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33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Shape 1"/>
          <p:cNvSpPr txBox="1"/>
          <p:nvPr/>
        </p:nvSpPr>
        <p:spPr>
          <a:xfrm>
            <a:off x="2700360" y="-360"/>
            <a:ext cx="5997600" cy="5087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i="1" lang="ru-RU" sz="8200" spc="-1" strike="noStrike">
                <a:solidFill>
                  <a:srgbClr val="ffff00"/>
                </a:solidFill>
                <a:latin typeface="Lucida Sans"/>
              </a:rPr>
              <a:t>Журнал для детей </a:t>
            </a:r>
            <a:br/>
            <a:r>
              <a:rPr b="1" i="1" lang="ru-RU" sz="8200" spc="-1" strike="noStrike">
                <a:solidFill>
                  <a:srgbClr val="ffff00"/>
                </a:solidFill>
                <a:latin typeface="Lucida Sans"/>
              </a:rPr>
              <a:t>«Чудесные странички»</a:t>
            </a:r>
            <a:endParaRPr b="1" i="1" lang="ru-RU" sz="8200" spc="-1" strike="noStrike">
              <a:solidFill>
                <a:srgbClr val="ff9966"/>
              </a:solidFill>
              <a:latin typeface="Arial"/>
            </a:endParaRPr>
          </a:p>
        </p:txBody>
      </p:sp>
      <p:pic>
        <p:nvPicPr>
          <p:cNvPr id="65" name="" descr=""/>
          <p:cNvPicPr/>
          <p:nvPr/>
        </p:nvPicPr>
        <p:blipFill>
          <a:blip r:embed="rId1"/>
          <a:stretch/>
        </p:blipFill>
        <p:spPr>
          <a:xfrm>
            <a:off x="179280" y="179280"/>
            <a:ext cx="1944720" cy="2673360"/>
          </a:xfrm>
          <a:prstGeom prst="rect">
            <a:avLst/>
          </a:prstGeom>
          <a:ln>
            <a:noFill/>
          </a:ln>
        </p:spPr>
      </p:pic>
      <p:pic>
        <p:nvPicPr>
          <p:cNvPr id="66" name="" descr=""/>
          <p:cNvPicPr/>
          <p:nvPr/>
        </p:nvPicPr>
        <p:blipFill>
          <a:blip r:embed="rId2"/>
          <a:stretch/>
        </p:blipFill>
        <p:spPr>
          <a:xfrm>
            <a:off x="725400" y="1979640"/>
            <a:ext cx="1974960" cy="2698560"/>
          </a:xfrm>
          <a:prstGeom prst="rect">
            <a:avLst/>
          </a:prstGeom>
          <a:ln>
            <a:noFill/>
          </a:ln>
        </p:spPr>
      </p:pic>
      <p:pic>
        <p:nvPicPr>
          <p:cNvPr id="67" name="" descr=""/>
          <p:cNvPicPr/>
          <p:nvPr/>
        </p:nvPicPr>
        <p:blipFill>
          <a:blip r:embed="rId3"/>
          <a:stretch/>
        </p:blipFill>
        <p:spPr>
          <a:xfrm>
            <a:off x="179280" y="3924360"/>
            <a:ext cx="1984320" cy="2735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dur="indefinite" fill="hold">
                      <p:stCondLst>
                        <p:cond delay="indefinite"/>
                      </p:stCondLst>
                      <p:childTnLst>
                        <p:par>
                          <p:cTn id="4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5" dur="indefinite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1000" fill="hold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dur="indefinite" fill="hold">
                      <p:stCondLst>
                        <p:cond delay="indefinite"/>
                      </p:stCondLst>
                      <p:childTnLst>
                        <p:par>
                          <p:cTn id="11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12" dur="indefinite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" dur="1000" fill="hold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dur="indefinite" fill="hold">
                      <p:stCondLst>
                        <p:cond delay="indefinite"/>
                      </p:stCondLst>
                      <p:childTnLst>
                        <p:par>
                          <p:cTn id="18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19" dur="indefinite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1" dur="1000" fill="hold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33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Shape 1"/>
          <p:cNvSpPr txBox="1"/>
          <p:nvPr/>
        </p:nvSpPr>
        <p:spPr>
          <a:xfrm>
            <a:off x="720360" y="77400"/>
            <a:ext cx="7808760" cy="1577880"/>
          </a:xfrm>
          <a:prstGeom prst="rect">
            <a:avLst/>
          </a:prstGeom>
          <a:noFill/>
          <a:ln>
            <a:noFill/>
          </a:ln>
        </p:spPr>
        <p:txBody>
          <a:bodyPr lIns="0" rIns="0" tIns="47520" bIns="0" anchor="ctr">
            <a:noAutofit/>
          </a:bodyPr>
          <a:p>
            <a:pPr algn="ctr">
              <a:lnSpc>
                <a:spcPct val="93000"/>
              </a:lnSpc>
            </a:pPr>
            <a:r>
              <a:rPr b="1" i="1" lang="ru-RU" sz="5400" spc="-1" strike="noStrike">
                <a:solidFill>
                  <a:srgbClr val="ffff00"/>
                </a:solidFill>
                <a:latin typeface="Arial"/>
              </a:rPr>
              <a:t>«Миссионерская цена»</a:t>
            </a:r>
            <a:endParaRPr b="1" i="1" lang="ru-RU" sz="5400" spc="-1" strike="noStrike">
              <a:solidFill>
                <a:srgbClr val="ff9966"/>
              </a:solidFill>
              <a:latin typeface="Arial"/>
            </a:endParaRPr>
          </a:p>
        </p:txBody>
      </p:sp>
      <p:sp>
        <p:nvSpPr>
          <p:cNvPr id="69" name="TextShape 2"/>
          <p:cNvSpPr txBox="1"/>
          <p:nvPr/>
        </p:nvSpPr>
        <p:spPr>
          <a:xfrm>
            <a:off x="671040" y="1781280"/>
            <a:ext cx="5627880" cy="4478400"/>
          </a:xfrm>
          <a:prstGeom prst="rect">
            <a:avLst/>
          </a:prstGeom>
          <a:noFill/>
          <a:ln>
            <a:noFill/>
          </a:ln>
        </p:spPr>
        <p:txBody>
          <a:bodyPr lIns="0" rIns="0" tIns="42480" bIns="0">
            <a:normAutofit/>
          </a:bodyPr>
          <a:p>
            <a:pPr marL="431640" indent="-320760" algn="ctr">
              <a:lnSpc>
                <a:spcPct val="93000"/>
              </a:lnSpc>
            </a:pPr>
            <a:r>
              <a:rPr b="1" lang="ru-RU" sz="4800" spc="-1" strike="noStrike">
                <a:solidFill>
                  <a:srgbClr val="e6e6e6"/>
                </a:solidFill>
                <a:latin typeface="Arial"/>
              </a:rPr>
              <a:t>При заказе </a:t>
            </a:r>
            <a:r>
              <a:rPr b="1" lang="ru-RU" sz="4800" spc="-1" strike="noStrike">
                <a:solidFill>
                  <a:srgbClr val="ffff00"/>
                </a:solidFill>
                <a:latin typeface="Arial"/>
              </a:rPr>
              <a:t>более 50 шт. </a:t>
            </a:r>
            <a:endParaRPr b="0" lang="ru-RU" sz="4800" spc="-1" strike="noStrike">
              <a:solidFill>
                <a:srgbClr val="e6e6e6"/>
              </a:solidFill>
              <a:latin typeface="Times New Roman"/>
            </a:endParaRPr>
          </a:p>
          <a:p>
            <a:pPr marL="431640" indent="-320760" algn="ctr">
              <a:lnSpc>
                <a:spcPct val="93000"/>
              </a:lnSpc>
            </a:pPr>
            <a:r>
              <a:rPr b="1" lang="ru-RU" sz="4800" spc="-1" strike="noStrike">
                <a:solidFill>
                  <a:srgbClr val="e6e6e6"/>
                </a:solidFill>
                <a:latin typeface="Arial"/>
              </a:rPr>
              <a:t>(для миссионерской работы)</a:t>
            </a:r>
            <a:endParaRPr b="0" lang="ru-RU" sz="4800" spc="-1" strike="noStrike">
              <a:solidFill>
                <a:srgbClr val="e6e6e6"/>
              </a:solidFill>
              <a:latin typeface="Times New Roman"/>
            </a:endParaRPr>
          </a:p>
        </p:txBody>
      </p:sp>
      <p:pic>
        <p:nvPicPr>
          <p:cNvPr id="70" name="" descr=""/>
          <p:cNvPicPr/>
          <p:nvPr/>
        </p:nvPicPr>
        <p:blipFill>
          <a:blip r:embed="rId1"/>
          <a:stretch/>
        </p:blipFill>
        <p:spPr>
          <a:xfrm>
            <a:off x="6475320" y="1979640"/>
            <a:ext cx="2524320" cy="3600360"/>
          </a:xfrm>
          <a:prstGeom prst="rect">
            <a:avLst/>
          </a:prstGeom>
          <a:ln>
            <a:noFill/>
          </a:ln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33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CustomShape 1"/>
          <p:cNvSpPr/>
          <p:nvPr/>
        </p:nvSpPr>
        <p:spPr>
          <a:xfrm>
            <a:off x="1260360" y="1440000"/>
            <a:ext cx="6301080" cy="485928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2" name="TextShape 2"/>
          <p:cNvSpPr txBox="1"/>
          <p:nvPr/>
        </p:nvSpPr>
        <p:spPr>
          <a:xfrm>
            <a:off x="671400" y="255240"/>
            <a:ext cx="7809120" cy="1144440"/>
          </a:xfrm>
          <a:prstGeom prst="rect">
            <a:avLst/>
          </a:prstGeom>
          <a:noFill/>
          <a:ln>
            <a:noFill/>
          </a:ln>
        </p:spPr>
        <p:txBody>
          <a:bodyPr lIns="0" rIns="0" tIns="42480" bIns="0" anchor="ctr">
            <a:noAutofit/>
          </a:bodyPr>
          <a:p>
            <a:pPr algn="ctr">
              <a:lnSpc>
                <a:spcPct val="93000"/>
              </a:lnSpc>
            </a:pPr>
            <a:r>
              <a:rPr b="1" lang="ru-RU" sz="4800" spc="-1" strike="noStrike">
                <a:solidFill>
                  <a:srgbClr val="ffff00"/>
                </a:solidFill>
                <a:latin typeface="Arial"/>
              </a:rPr>
              <a:t>Игрушки для детей</a:t>
            </a:r>
            <a:endParaRPr b="1" i="1" lang="ru-RU" sz="4800" spc="-1" strike="noStrike">
              <a:solidFill>
                <a:srgbClr val="ff9966"/>
              </a:solidFill>
              <a:latin typeface="Arial"/>
            </a:endParaRPr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33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Shape 1"/>
          <p:cNvSpPr txBox="1"/>
          <p:nvPr/>
        </p:nvSpPr>
        <p:spPr>
          <a:xfrm>
            <a:off x="671400" y="185760"/>
            <a:ext cx="7809120" cy="1285920"/>
          </a:xfrm>
          <a:prstGeom prst="rect">
            <a:avLst/>
          </a:prstGeom>
          <a:noFill/>
          <a:ln>
            <a:noFill/>
          </a:ln>
        </p:spPr>
        <p:txBody>
          <a:bodyPr lIns="0" rIns="0" tIns="38880" bIns="0" anchor="ctr">
            <a:noAutofit/>
          </a:bodyPr>
          <a:p>
            <a:pPr algn="ctr">
              <a:lnSpc>
                <a:spcPct val="93000"/>
              </a:lnSpc>
            </a:pPr>
            <a:r>
              <a:rPr b="1" lang="ru-RU" sz="4400" spc="-1" strike="noStrike">
                <a:solidFill>
                  <a:srgbClr val="ffff00"/>
                </a:solidFill>
                <a:latin typeface="Arial"/>
              </a:rPr>
              <a:t>Комплект магнитов</a:t>
            </a:r>
            <a:br/>
            <a:r>
              <a:rPr b="1" lang="ru-RU" sz="4400" spc="-1" strike="noStrike">
                <a:solidFill>
                  <a:srgbClr val="ffff00"/>
                </a:solidFill>
                <a:latin typeface="Arial"/>
              </a:rPr>
              <a:t> «Десять заповедей»</a:t>
            </a:r>
            <a:endParaRPr b="1" i="1" lang="ru-RU" sz="4400" spc="-1" strike="noStrike">
              <a:solidFill>
                <a:srgbClr val="ff9966"/>
              </a:solidFill>
              <a:latin typeface="Arial"/>
            </a:endParaRPr>
          </a:p>
        </p:txBody>
      </p:sp>
      <p:pic>
        <p:nvPicPr>
          <p:cNvPr id="74" name="" descr=""/>
          <p:cNvPicPr/>
          <p:nvPr/>
        </p:nvPicPr>
        <p:blipFill>
          <a:blip r:embed="rId1"/>
          <a:stretch/>
        </p:blipFill>
        <p:spPr>
          <a:xfrm>
            <a:off x="1260360" y="1619280"/>
            <a:ext cx="6659640" cy="4680000"/>
          </a:xfrm>
          <a:prstGeom prst="rect">
            <a:avLst/>
          </a:prstGeom>
          <a:ln>
            <a:noFill/>
          </a:ln>
        </p:spPr>
      </p:pic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33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Shape 1"/>
          <p:cNvSpPr txBox="1"/>
          <p:nvPr/>
        </p:nvSpPr>
        <p:spPr>
          <a:xfrm>
            <a:off x="671400" y="255240"/>
            <a:ext cx="7809120" cy="1144440"/>
          </a:xfrm>
          <a:prstGeom prst="rect">
            <a:avLst/>
          </a:prstGeom>
          <a:noFill/>
          <a:ln>
            <a:noFill/>
          </a:ln>
        </p:spPr>
        <p:txBody>
          <a:bodyPr lIns="0" rIns="0" tIns="42480" bIns="0" anchor="ctr">
            <a:noAutofit/>
          </a:bodyPr>
          <a:p>
            <a:pPr algn="ctr">
              <a:lnSpc>
                <a:spcPct val="93000"/>
              </a:lnSpc>
            </a:pPr>
            <a:r>
              <a:rPr b="1" lang="ru-RU" sz="4800" spc="-1" strike="noStrike">
                <a:solidFill>
                  <a:srgbClr val="ffff00"/>
                </a:solidFill>
                <a:latin typeface="Arial"/>
              </a:rPr>
              <a:t>Плакаты о здоровье</a:t>
            </a:r>
            <a:endParaRPr b="1" i="1" lang="ru-RU" sz="4800" spc="-1" strike="noStrike">
              <a:solidFill>
                <a:srgbClr val="ff9966"/>
              </a:solidFill>
              <a:latin typeface="Arial"/>
            </a:endParaRPr>
          </a:p>
        </p:txBody>
      </p:sp>
      <p:pic>
        <p:nvPicPr>
          <p:cNvPr id="76" name="" descr=""/>
          <p:cNvPicPr/>
          <p:nvPr/>
        </p:nvPicPr>
        <p:blipFill>
          <a:blip r:embed="rId1"/>
          <a:stretch/>
        </p:blipFill>
        <p:spPr>
          <a:xfrm>
            <a:off x="820800" y="1779480"/>
            <a:ext cx="3584520" cy="447840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2"/>
          <a:stretch/>
        </p:blipFill>
        <p:spPr>
          <a:xfrm>
            <a:off x="5113440" y="1779480"/>
            <a:ext cx="3154320" cy="4478400"/>
          </a:xfrm>
          <a:prstGeom prst="rect">
            <a:avLst/>
          </a:prstGeom>
          <a:ln>
            <a:noFill/>
          </a:ln>
        </p:spPr>
      </p:pic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33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720360" y="1638360"/>
            <a:ext cx="7805880" cy="3402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1" lang="ru-RU" sz="6000" spc="-1" strike="noStrike">
                <a:solidFill>
                  <a:srgbClr val="ffff00"/>
                </a:solidFill>
                <a:latin typeface="Arial"/>
              </a:rPr>
              <a:t>Перспективы служения с миссионерскими газетами</a:t>
            </a:r>
            <a:endParaRPr b="1" i="1" lang="ru-RU" sz="6000" spc="-1" strike="noStrike">
              <a:solidFill>
                <a:srgbClr val="ff9966"/>
              </a:solidFill>
              <a:latin typeface="Arial"/>
            </a:endParaRPr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33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Shape 1"/>
          <p:cNvSpPr txBox="1"/>
          <p:nvPr/>
        </p:nvSpPr>
        <p:spPr>
          <a:xfrm>
            <a:off x="671040" y="255240"/>
            <a:ext cx="7805880" cy="11415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/>
            <a:r>
              <a:rPr b="1" lang="ru-RU" sz="8000" spc="-1" strike="noStrike">
                <a:solidFill>
                  <a:srgbClr val="ffff00"/>
                </a:solidFill>
                <a:latin typeface="Arial"/>
              </a:rPr>
              <a:t>Преимущества</a:t>
            </a:r>
            <a:endParaRPr b="1" i="1" lang="ru-RU" sz="8000" spc="-1" strike="noStrike">
              <a:solidFill>
                <a:srgbClr val="ff9966"/>
              </a:solidFill>
              <a:latin typeface="Arial"/>
            </a:endParaRPr>
          </a:p>
        </p:txBody>
      </p:sp>
      <p:sp>
        <p:nvSpPr>
          <p:cNvPr id="80" name="TextShape 2"/>
          <p:cNvSpPr txBox="1"/>
          <p:nvPr/>
        </p:nvSpPr>
        <p:spPr>
          <a:xfrm>
            <a:off x="671040" y="1780920"/>
            <a:ext cx="7969320" cy="5227560"/>
          </a:xfrm>
          <a:prstGeom prst="rect">
            <a:avLst/>
          </a:prstGeom>
          <a:noFill/>
          <a:ln>
            <a:noFill/>
          </a:ln>
        </p:spPr>
        <p:txBody>
          <a:bodyPr lIns="0" rIns="0" tIns="18360" bIns="0">
            <a:normAutofit/>
          </a:bodyPr>
          <a:p>
            <a:pPr marL="342720" indent="-341280"/>
            <a:r>
              <a:rPr b="0" lang="ru-RU" sz="3600" spc="-1" strike="noStrike">
                <a:solidFill>
                  <a:srgbClr val="e6e6e6"/>
                </a:solidFill>
                <a:latin typeface="Times New Roman"/>
              </a:rPr>
              <a:t>1. Газета — инструмент Евангельской деятельности, в которой могут участвовать ВСЕ члены Церкви.</a:t>
            </a:r>
            <a:endParaRPr b="0" lang="ru-RU" sz="3600" spc="-1" strike="noStrike">
              <a:solidFill>
                <a:srgbClr val="e6e6e6"/>
              </a:solidFill>
              <a:latin typeface="Times New Roman"/>
            </a:endParaRPr>
          </a:p>
          <a:p>
            <a:pPr marL="342720" indent="-341280"/>
            <a:r>
              <a:rPr b="0" lang="ru-RU" sz="3600" spc="-1" strike="noStrike">
                <a:solidFill>
                  <a:srgbClr val="e6e6e6"/>
                </a:solidFill>
                <a:latin typeface="Times New Roman"/>
              </a:rPr>
              <a:t>2. Материалы газеты специально адаптированы для людей, не знакомых с Библией.</a:t>
            </a:r>
            <a:endParaRPr b="0" lang="ru-RU" sz="3600" spc="-1" strike="noStrike">
              <a:solidFill>
                <a:srgbClr val="e6e6e6"/>
              </a:solidFill>
              <a:latin typeface="Times New Roman"/>
            </a:endParaRPr>
          </a:p>
          <a:p>
            <a:pPr marL="342720" indent="-341280"/>
            <a:r>
              <a:rPr b="0" lang="ru-RU" sz="3600" spc="-1" strike="noStrike">
                <a:solidFill>
                  <a:srgbClr val="e6e6e6"/>
                </a:solidFill>
                <a:latin typeface="Times New Roman"/>
              </a:rPr>
              <a:t>3. Газета предлагает актуальную информацию (оперативно реагирует на события, происходящие в мире). </a:t>
            </a:r>
            <a:endParaRPr b="0" lang="ru-RU" sz="3600" spc="-1" strike="noStrike">
              <a:solidFill>
                <a:srgbClr val="e6e6e6"/>
              </a:solidFill>
              <a:latin typeface="Times New Roman"/>
            </a:endParaRPr>
          </a:p>
          <a:p>
            <a:pPr marL="342720" indent="-341280"/>
            <a:endParaRPr b="0" lang="ru-RU" sz="3600" spc="-1" strike="noStrike">
              <a:solidFill>
                <a:srgbClr val="e6e6e6"/>
              </a:solidFill>
              <a:latin typeface="Times New Roman"/>
            </a:endParaRPr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33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671040" y="255240"/>
            <a:ext cx="7805880" cy="11415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/>
            <a:r>
              <a:rPr b="1" lang="ru-RU" sz="8000" spc="-1" strike="noStrike">
                <a:solidFill>
                  <a:srgbClr val="ffff00"/>
                </a:solidFill>
                <a:latin typeface="Arial"/>
              </a:rPr>
              <a:t>Этапы работы</a:t>
            </a:r>
            <a:endParaRPr b="1" i="1" lang="ru-RU" sz="8000" spc="-1" strike="noStrike">
              <a:solidFill>
                <a:srgbClr val="ff9966"/>
              </a:solidFill>
              <a:latin typeface="Arial"/>
            </a:endParaRPr>
          </a:p>
        </p:txBody>
      </p:sp>
      <p:sp>
        <p:nvSpPr>
          <p:cNvPr id="82" name="TextShape 2"/>
          <p:cNvSpPr txBox="1"/>
          <p:nvPr/>
        </p:nvSpPr>
        <p:spPr>
          <a:xfrm>
            <a:off x="671040" y="1618920"/>
            <a:ext cx="7969320" cy="4707000"/>
          </a:xfrm>
          <a:prstGeom prst="rect">
            <a:avLst/>
          </a:prstGeom>
          <a:noFill/>
          <a:ln>
            <a:noFill/>
          </a:ln>
        </p:spPr>
        <p:txBody>
          <a:bodyPr lIns="0" rIns="0" tIns="18360" bIns="0">
            <a:normAutofit/>
          </a:bodyPr>
          <a:p>
            <a:pPr marL="342720" indent="-341280"/>
            <a:r>
              <a:rPr b="0" lang="ru-RU" sz="3600" spc="-1" strike="noStrike">
                <a:solidFill>
                  <a:srgbClr val="e6e6e6"/>
                </a:solidFill>
                <a:latin typeface="Times New Roman"/>
              </a:rPr>
              <a:t>1. Распространение газет.</a:t>
            </a:r>
            <a:endParaRPr b="0" lang="ru-RU" sz="3600" spc="-1" strike="noStrike">
              <a:solidFill>
                <a:srgbClr val="e6e6e6"/>
              </a:solidFill>
              <a:latin typeface="Times New Roman"/>
            </a:endParaRPr>
          </a:p>
          <a:p>
            <a:pPr marL="342720" indent="-341280"/>
            <a:r>
              <a:rPr b="0" lang="ru-RU" sz="3600" spc="-1" strike="noStrike">
                <a:solidFill>
                  <a:srgbClr val="e6e6e6"/>
                </a:solidFill>
                <a:latin typeface="Times New Roman"/>
              </a:rPr>
              <a:t>2. Поиск регулярных читателей.</a:t>
            </a:r>
            <a:endParaRPr b="0" lang="ru-RU" sz="3600" spc="-1" strike="noStrike">
              <a:solidFill>
                <a:srgbClr val="e6e6e6"/>
              </a:solidFill>
              <a:latin typeface="Times New Roman"/>
            </a:endParaRPr>
          </a:p>
          <a:p>
            <a:pPr marL="342720" indent="-341280"/>
            <a:r>
              <a:rPr b="0" lang="ru-RU" sz="3600" spc="-1" strike="noStrike">
                <a:solidFill>
                  <a:srgbClr val="e6e6e6"/>
                </a:solidFill>
                <a:latin typeface="Times New Roman"/>
              </a:rPr>
              <a:t>     </a:t>
            </a:r>
            <a:r>
              <a:rPr b="0" lang="ru-RU" sz="3600" spc="-1" strike="noStrike">
                <a:solidFill>
                  <a:srgbClr val="e6e6e6"/>
                </a:solidFill>
                <a:latin typeface="Times New Roman"/>
              </a:rPr>
              <a:t>- ярлычок на газете (1 — 2%);</a:t>
            </a:r>
            <a:endParaRPr b="0" lang="ru-RU" sz="3600" spc="-1" strike="noStrike">
              <a:solidFill>
                <a:srgbClr val="e6e6e6"/>
              </a:solidFill>
              <a:latin typeface="Times New Roman"/>
            </a:endParaRPr>
          </a:p>
          <a:p>
            <a:pPr marL="342720" indent="-341280"/>
            <a:r>
              <a:rPr b="0" lang="ru-RU" sz="3600" spc="-1" strike="noStrike">
                <a:solidFill>
                  <a:srgbClr val="e6e6e6"/>
                </a:solidFill>
                <a:latin typeface="Times New Roman"/>
              </a:rPr>
              <a:t>     </a:t>
            </a:r>
            <a:r>
              <a:rPr b="0" lang="ru-RU" sz="3600" spc="-1" strike="noStrike">
                <a:solidFill>
                  <a:srgbClr val="e6e6e6"/>
                </a:solidFill>
                <a:latin typeface="Times New Roman"/>
              </a:rPr>
              <a:t>- обзвон по телефону (17 %);</a:t>
            </a:r>
            <a:endParaRPr b="0" lang="ru-RU" sz="3600" spc="-1" strike="noStrike">
              <a:solidFill>
                <a:srgbClr val="e6e6e6"/>
              </a:solidFill>
              <a:latin typeface="Times New Roman"/>
            </a:endParaRPr>
          </a:p>
          <a:p>
            <a:pPr marL="342720" indent="-341280"/>
            <a:r>
              <a:rPr b="0" lang="ru-RU" sz="3600" spc="-1" strike="noStrike">
                <a:solidFill>
                  <a:srgbClr val="e6e6e6"/>
                </a:solidFill>
                <a:latin typeface="Times New Roman"/>
              </a:rPr>
              <a:t>     </a:t>
            </a:r>
            <a:r>
              <a:rPr b="0" lang="ru-RU" sz="3600" spc="-1" strike="noStrike">
                <a:solidFill>
                  <a:srgbClr val="e6e6e6"/>
                </a:solidFill>
                <a:latin typeface="Times New Roman"/>
              </a:rPr>
              <a:t>- работа из дома в дом (20 — 30 %).</a:t>
            </a:r>
            <a:endParaRPr b="0" lang="ru-RU" sz="3600" spc="-1" strike="noStrike">
              <a:solidFill>
                <a:srgbClr val="e6e6e6"/>
              </a:solidFill>
              <a:latin typeface="Times New Roman"/>
            </a:endParaRPr>
          </a:p>
          <a:p>
            <a:pPr marL="342720" indent="-341280"/>
            <a:r>
              <a:rPr b="0" lang="ru-RU" sz="3600" spc="-1" strike="noStrike">
                <a:solidFill>
                  <a:srgbClr val="e6e6e6"/>
                </a:solidFill>
                <a:latin typeface="Times New Roman"/>
              </a:rPr>
              <a:t>3. Индивидуальная работа с читателями.</a:t>
            </a:r>
            <a:endParaRPr b="0" lang="ru-RU" sz="3600" spc="-1" strike="noStrike">
              <a:solidFill>
                <a:srgbClr val="e6e6e6"/>
              </a:solidFill>
              <a:latin typeface="Times New Roman"/>
            </a:endParaRPr>
          </a:p>
          <a:p>
            <a:pPr marL="342720" indent="-341280"/>
            <a:r>
              <a:rPr b="0" lang="ru-RU" sz="3600" spc="-1" strike="noStrike">
                <a:solidFill>
                  <a:srgbClr val="e6e6e6"/>
                </a:solidFill>
                <a:latin typeface="Times New Roman"/>
              </a:rPr>
              <a:t>4. Общественный Евангелизм (отклик на пригласительные 0,1% населения и 5% читателей газеты).</a:t>
            </a:r>
            <a:endParaRPr b="0" lang="ru-RU" sz="3600" spc="-1" strike="noStrike">
              <a:solidFill>
                <a:srgbClr val="e6e6e6"/>
              </a:solidFill>
              <a:latin typeface="Times New Roman"/>
            </a:endParaRPr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33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671040" y="186840"/>
            <a:ext cx="7805880" cy="1984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1" lang="ru-RU" sz="6000" spc="-1" strike="noStrike">
                <a:solidFill>
                  <a:srgbClr val="ffff00"/>
                </a:solidFill>
                <a:latin typeface="Arial"/>
              </a:rPr>
              <a:t>Эффективность</a:t>
            </a:r>
            <a:r>
              <a:rPr b="1" lang="ru-RU" sz="8000" spc="-1" strike="noStrike">
                <a:solidFill>
                  <a:srgbClr val="ffff00"/>
                </a:solidFill>
                <a:latin typeface="Arial"/>
              </a:rPr>
              <a:t> </a:t>
            </a:r>
            <a:r>
              <a:rPr b="1" lang="ru-RU" sz="6000" spc="-1" strike="noStrike">
                <a:solidFill>
                  <a:srgbClr val="ffff00"/>
                </a:solidFill>
                <a:latin typeface="Arial"/>
              </a:rPr>
              <a:t>служения</a:t>
            </a:r>
            <a:endParaRPr b="1" i="1" lang="ru-RU" sz="6000" spc="-1" strike="noStrike">
              <a:solidFill>
                <a:srgbClr val="ff9966"/>
              </a:solidFill>
              <a:latin typeface="Arial"/>
            </a:endParaRPr>
          </a:p>
        </p:txBody>
      </p:sp>
      <p:sp>
        <p:nvSpPr>
          <p:cNvPr id="84" name="TextShape 2"/>
          <p:cNvSpPr txBox="1"/>
          <p:nvPr/>
        </p:nvSpPr>
        <p:spPr>
          <a:xfrm>
            <a:off x="657360" y="2340000"/>
            <a:ext cx="7968960" cy="3681360"/>
          </a:xfrm>
          <a:prstGeom prst="rect">
            <a:avLst/>
          </a:prstGeom>
          <a:noFill/>
          <a:ln>
            <a:noFill/>
          </a:ln>
        </p:spPr>
        <p:txBody>
          <a:bodyPr lIns="0" rIns="0" tIns="18360" bIns="0">
            <a:normAutofit/>
          </a:bodyPr>
          <a:p>
            <a:pPr marL="342720" indent="-341280"/>
            <a:r>
              <a:rPr b="0" lang="ru-RU" sz="3600" spc="-1" strike="noStrike">
                <a:solidFill>
                  <a:srgbClr val="e6e6e6"/>
                </a:solidFill>
                <a:latin typeface="Times New Roman"/>
              </a:rPr>
              <a:t>1 миссионерская пара в течение месяца, занимаясь служением 2 часа в неделю, может:</a:t>
            </a:r>
            <a:endParaRPr b="0" lang="ru-RU" sz="3600" spc="-1" strike="noStrike">
              <a:solidFill>
                <a:srgbClr val="e6e6e6"/>
              </a:solidFill>
              <a:latin typeface="Times New Roman"/>
            </a:endParaRPr>
          </a:p>
          <a:p>
            <a:pPr marL="342720" indent="-341280"/>
            <a:r>
              <a:rPr b="0" lang="ru-RU" sz="3600" spc="-1" strike="noStrike">
                <a:solidFill>
                  <a:srgbClr val="e6e6e6"/>
                </a:solidFill>
                <a:latin typeface="Times New Roman"/>
              </a:rPr>
              <a:t>1. Распространять 500 газет.</a:t>
            </a:r>
            <a:endParaRPr b="0" lang="ru-RU" sz="3600" spc="-1" strike="noStrike">
              <a:solidFill>
                <a:srgbClr val="e6e6e6"/>
              </a:solidFill>
              <a:latin typeface="Times New Roman"/>
            </a:endParaRPr>
          </a:p>
          <a:p>
            <a:pPr marL="342720" indent="-341280"/>
            <a:r>
              <a:rPr b="0" lang="ru-RU" sz="3600" spc="-1" strike="noStrike">
                <a:solidFill>
                  <a:srgbClr val="e6e6e6"/>
                </a:solidFill>
                <a:latin typeface="Times New Roman"/>
              </a:rPr>
              <a:t>2. Посещать 70 постоянных читателей.</a:t>
            </a:r>
            <a:endParaRPr b="0" lang="ru-RU" sz="3600" spc="-1" strike="noStrike">
              <a:solidFill>
                <a:srgbClr val="e6e6e6"/>
              </a:solidFill>
              <a:latin typeface="Times New Roman"/>
            </a:endParaRPr>
          </a:p>
          <a:p>
            <a:pPr marL="342720" indent="-341280"/>
            <a:r>
              <a:rPr b="0" lang="ru-RU" sz="3600" spc="-1" strike="noStrike">
                <a:solidFill>
                  <a:srgbClr val="e6e6e6"/>
                </a:solidFill>
                <a:latin typeface="Times New Roman"/>
              </a:rPr>
              <a:t>3. Приобретать 20 новых читателей.</a:t>
            </a:r>
            <a:endParaRPr b="0" lang="ru-RU" sz="3600" spc="-1" strike="noStrike">
              <a:solidFill>
                <a:srgbClr val="e6e6e6"/>
              </a:solidFill>
              <a:latin typeface="Times New Roman"/>
            </a:endParaRPr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33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720360" y="382320"/>
            <a:ext cx="7808760" cy="1901880"/>
          </a:xfrm>
          <a:prstGeom prst="rect">
            <a:avLst/>
          </a:prstGeom>
          <a:noFill/>
          <a:ln>
            <a:noFill/>
          </a:ln>
        </p:spPr>
        <p:txBody>
          <a:bodyPr lIns="0" rIns="0" tIns="31680" bIns="0" anchor="ctr">
            <a:noAutofit/>
          </a:bodyPr>
          <a:p>
            <a:pPr algn="ctr">
              <a:lnSpc>
                <a:spcPct val="93000"/>
              </a:lnSpc>
            </a:pPr>
            <a:r>
              <a:rPr b="1" lang="ru-RU" sz="4400" spc="-1" strike="noStrike">
                <a:solidFill>
                  <a:srgbClr val="ffff00"/>
                </a:solidFill>
                <a:latin typeface="Arial"/>
              </a:rPr>
              <a:t>Первостепенные шаги для развития газетного служения</a:t>
            </a:r>
            <a:endParaRPr b="1" i="1" lang="ru-RU" sz="4400" spc="-1" strike="noStrike">
              <a:solidFill>
                <a:srgbClr val="ff9966"/>
              </a:solidFill>
              <a:latin typeface="Arial"/>
            </a:endParaRPr>
          </a:p>
        </p:txBody>
      </p:sp>
      <p:sp>
        <p:nvSpPr>
          <p:cNvPr id="86" name="TextShape 2"/>
          <p:cNvSpPr txBox="1"/>
          <p:nvPr/>
        </p:nvSpPr>
        <p:spPr>
          <a:xfrm>
            <a:off x="671400" y="2518920"/>
            <a:ext cx="7958160" cy="4186440"/>
          </a:xfrm>
          <a:prstGeom prst="rect">
            <a:avLst/>
          </a:prstGeom>
          <a:noFill/>
          <a:ln>
            <a:noFill/>
          </a:ln>
        </p:spPr>
        <p:txBody>
          <a:bodyPr lIns="0" rIns="0" tIns="18360" bIns="0">
            <a:normAutofit/>
          </a:bodyPr>
          <a:p>
            <a:pPr marL="428400" indent="-323640">
              <a:lnSpc>
                <a:spcPct val="95000"/>
              </a:lnSpc>
              <a:buClr>
                <a:srgbClr val="e6e6e6"/>
              </a:buClr>
              <a:buSzPct val="45000"/>
              <a:buFont typeface="Wingdings" charset="2"/>
              <a:buChar char=""/>
            </a:pPr>
            <a:r>
              <a:rPr b="0" lang="ru-RU" sz="3600" spc="-1" strike="noStrike">
                <a:solidFill>
                  <a:srgbClr val="e6e6e6"/>
                </a:solidFill>
                <a:latin typeface="Arial"/>
              </a:rPr>
              <a:t>Создание миссионерских газет на национальных языках. </a:t>
            </a:r>
            <a:endParaRPr b="0" lang="ru-RU" sz="3600" spc="-1" strike="noStrike">
              <a:solidFill>
                <a:srgbClr val="e6e6e6"/>
              </a:solidFill>
              <a:latin typeface="Times New Roman"/>
            </a:endParaRPr>
          </a:p>
          <a:p>
            <a:pPr marL="428400" indent="-323640">
              <a:lnSpc>
                <a:spcPct val="95000"/>
              </a:lnSpc>
              <a:buClr>
                <a:srgbClr val="e6e6e6"/>
              </a:buClr>
              <a:buSzPct val="45000"/>
              <a:buFont typeface="Wingdings" charset="2"/>
              <a:buChar char=""/>
            </a:pPr>
            <a:r>
              <a:rPr b="0" lang="ru-RU" sz="3600" spc="-1" strike="noStrike">
                <a:solidFill>
                  <a:srgbClr val="e6e6e6"/>
                </a:solidFill>
                <a:latin typeface="Arial"/>
              </a:rPr>
              <a:t>Повышение актуальности материалов, в т. ч. увеличение доли региональной информации.</a:t>
            </a:r>
            <a:endParaRPr b="0" lang="ru-RU" sz="3600" spc="-1" strike="noStrike">
              <a:solidFill>
                <a:srgbClr val="e6e6e6"/>
              </a:solidFill>
              <a:latin typeface="Times New Roman"/>
            </a:endParaRPr>
          </a:p>
          <a:p>
            <a:pPr marL="428400" indent="-323640">
              <a:lnSpc>
                <a:spcPct val="95000"/>
              </a:lnSpc>
              <a:buClr>
                <a:srgbClr val="e6e6e6"/>
              </a:buClr>
              <a:buSzPct val="45000"/>
              <a:buFont typeface="Wingdings" charset="2"/>
              <a:buChar char=""/>
            </a:pPr>
            <a:r>
              <a:rPr b="0" lang="ru-RU" sz="3600" spc="-1" strike="noStrike">
                <a:solidFill>
                  <a:srgbClr val="e6e6e6"/>
                </a:solidFill>
                <a:latin typeface="Arial"/>
              </a:rPr>
              <a:t>Распространение информации о методах газетного служения.</a:t>
            </a:r>
            <a:endParaRPr b="0" lang="ru-RU" sz="3600" spc="-1" strike="noStrike">
              <a:solidFill>
                <a:srgbClr val="e6e6e6"/>
              </a:solidFill>
              <a:latin typeface="Times New Roman"/>
            </a:endParaRPr>
          </a:p>
          <a:p>
            <a:pPr marL="428400" indent="-323640">
              <a:lnSpc>
                <a:spcPct val="95000"/>
              </a:lnSpc>
            </a:pPr>
            <a:endParaRPr b="0" lang="ru-RU" sz="3600" spc="-1" strike="noStrike">
              <a:solidFill>
                <a:srgbClr val="e6e6e6"/>
              </a:solidFill>
              <a:latin typeface="Times New Roman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33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457200" y="272880"/>
            <a:ext cx="3008160" cy="274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" name="TextShape 2"/>
          <p:cNvSpPr txBox="1"/>
          <p:nvPr/>
        </p:nvSpPr>
        <p:spPr>
          <a:xfrm>
            <a:off x="671400" y="344520"/>
            <a:ext cx="7809120" cy="1146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endParaRPr b="1" i="1" lang="ru-RU" sz="3600" spc="-1" strike="noStrike">
              <a:solidFill>
                <a:srgbClr val="ff9966"/>
              </a:solidFill>
              <a:latin typeface="Arial"/>
            </a:endParaRPr>
          </a:p>
        </p:txBody>
      </p:sp>
      <p:pic>
        <p:nvPicPr>
          <p:cNvPr id="43" name="" descr=""/>
          <p:cNvPicPr/>
          <p:nvPr/>
        </p:nvPicPr>
        <p:blipFill>
          <a:blip r:embed="rId1"/>
          <a:stretch/>
        </p:blipFill>
        <p:spPr>
          <a:xfrm>
            <a:off x="0" y="0"/>
            <a:ext cx="9180360" cy="8099280"/>
          </a:xfrm>
          <a:prstGeom prst="rect">
            <a:avLst/>
          </a:prstGeom>
          <a:ln>
            <a:noFill/>
          </a:ln>
        </p:spPr>
      </p:pic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33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720360" y="188640"/>
            <a:ext cx="7807320" cy="1360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1" lang="ru-RU" sz="4800" spc="-1" strike="noStrike">
                <a:solidFill>
                  <a:srgbClr val="ffff00"/>
                </a:solidFill>
                <a:latin typeface="Arial"/>
              </a:rPr>
              <a:t>Пасхальные встречи с читателями</a:t>
            </a:r>
            <a:endParaRPr b="1" i="1" lang="ru-RU" sz="4800" spc="-1" strike="noStrike">
              <a:solidFill>
                <a:srgbClr val="ff9966"/>
              </a:solidFill>
              <a:latin typeface="Arial"/>
            </a:endParaRPr>
          </a:p>
        </p:txBody>
      </p:sp>
      <p:pic>
        <p:nvPicPr>
          <p:cNvPr id="88" name="" descr=""/>
          <p:cNvPicPr/>
          <p:nvPr/>
        </p:nvPicPr>
        <p:blipFill>
          <a:blip r:embed="rId1"/>
          <a:stretch/>
        </p:blipFill>
        <p:spPr>
          <a:xfrm>
            <a:off x="971640" y="1647720"/>
            <a:ext cx="7381800" cy="4969080"/>
          </a:xfrm>
          <a:prstGeom prst="rect">
            <a:avLst/>
          </a:prstGeom>
          <a:ln>
            <a:noFill/>
          </a:ln>
        </p:spPr>
      </p:pic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33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720360" y="188640"/>
            <a:ext cx="7807320" cy="1360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1" lang="ru-RU" sz="4800" spc="-1" strike="noStrike">
                <a:solidFill>
                  <a:srgbClr val="ffff00"/>
                </a:solidFill>
                <a:latin typeface="Arial"/>
              </a:rPr>
              <a:t>Пасхальные встречи с читателями</a:t>
            </a:r>
            <a:endParaRPr b="1" i="1" lang="ru-RU" sz="4800" spc="-1" strike="noStrike">
              <a:solidFill>
                <a:srgbClr val="ff9966"/>
              </a:solidFill>
              <a:latin typeface="Arial"/>
            </a:endParaRPr>
          </a:p>
        </p:txBody>
      </p:sp>
      <p:pic>
        <p:nvPicPr>
          <p:cNvPr id="90" name="" descr=""/>
          <p:cNvPicPr/>
          <p:nvPr/>
        </p:nvPicPr>
        <p:blipFill>
          <a:blip r:embed="rId1"/>
          <a:stretch/>
        </p:blipFill>
        <p:spPr>
          <a:xfrm>
            <a:off x="828720" y="1523880"/>
            <a:ext cx="7202520" cy="4784760"/>
          </a:xfrm>
          <a:prstGeom prst="rect">
            <a:avLst/>
          </a:prstGeom>
          <a:ln>
            <a:noFill/>
          </a:ln>
        </p:spPr>
      </p:pic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33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720360" y="188640"/>
            <a:ext cx="7807320" cy="1360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1" lang="ru-RU" sz="4800" spc="-1" strike="noStrike">
                <a:solidFill>
                  <a:srgbClr val="ffff00"/>
                </a:solidFill>
                <a:latin typeface="Arial"/>
              </a:rPr>
              <a:t>Пасхальные встречи с читателями</a:t>
            </a:r>
            <a:endParaRPr b="1" i="1" lang="ru-RU" sz="4800" spc="-1" strike="noStrike">
              <a:solidFill>
                <a:srgbClr val="ff9966"/>
              </a:solidFill>
              <a:latin typeface="Arial"/>
            </a:endParaRPr>
          </a:p>
        </p:txBody>
      </p:sp>
      <p:pic>
        <p:nvPicPr>
          <p:cNvPr id="92" name="" descr=""/>
          <p:cNvPicPr/>
          <p:nvPr/>
        </p:nvPicPr>
        <p:blipFill>
          <a:blip r:embed="rId1"/>
          <a:stretch/>
        </p:blipFill>
        <p:spPr>
          <a:xfrm>
            <a:off x="0" y="360360"/>
            <a:ext cx="9144000" cy="6497640"/>
          </a:xfrm>
          <a:prstGeom prst="rect">
            <a:avLst/>
          </a:prstGeom>
          <a:ln>
            <a:noFill/>
          </a:ln>
        </p:spPr>
      </p:pic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33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720360" y="188640"/>
            <a:ext cx="7807320" cy="1360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1" lang="ru-RU" sz="4800" spc="-1" strike="noStrike">
                <a:solidFill>
                  <a:srgbClr val="ffff00"/>
                </a:solidFill>
                <a:latin typeface="Arial"/>
              </a:rPr>
              <a:t>Пасхальные встречи с читателями</a:t>
            </a:r>
            <a:endParaRPr b="1" i="1" lang="ru-RU" sz="4800" spc="-1" strike="noStrike">
              <a:solidFill>
                <a:srgbClr val="ff9966"/>
              </a:solidFill>
              <a:latin typeface="Arial"/>
            </a:endParaRPr>
          </a:p>
        </p:txBody>
      </p:sp>
      <p:pic>
        <p:nvPicPr>
          <p:cNvPr id="94" name="" descr=""/>
          <p:cNvPicPr/>
          <p:nvPr/>
        </p:nvPicPr>
        <p:blipFill>
          <a:blip r:embed="rId1"/>
          <a:stretch/>
        </p:blipFill>
        <p:spPr>
          <a:xfrm>
            <a:off x="0" y="360360"/>
            <a:ext cx="9144000" cy="6497640"/>
          </a:xfrm>
          <a:prstGeom prst="rect">
            <a:avLst/>
          </a:prstGeom>
          <a:ln>
            <a:noFill/>
          </a:ln>
        </p:spPr>
      </p:pic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33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720360" y="188640"/>
            <a:ext cx="7807320" cy="1360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1" lang="ru-RU" sz="4800" spc="-1" strike="noStrike">
                <a:solidFill>
                  <a:srgbClr val="ffff00"/>
                </a:solidFill>
                <a:latin typeface="Arial"/>
              </a:rPr>
              <a:t>Пасхальные встречи с читателями</a:t>
            </a:r>
            <a:endParaRPr b="1" i="1" lang="ru-RU" sz="4800" spc="-1" strike="noStrike">
              <a:solidFill>
                <a:srgbClr val="ff9966"/>
              </a:solidFill>
              <a:latin typeface="Arial"/>
            </a:endParaRPr>
          </a:p>
        </p:txBody>
      </p:sp>
      <p:pic>
        <p:nvPicPr>
          <p:cNvPr id="96" name="" descr=""/>
          <p:cNvPicPr/>
          <p:nvPr/>
        </p:nvPicPr>
        <p:blipFill>
          <a:blip r:embed="rId1"/>
          <a:stretch/>
        </p:blipFill>
        <p:spPr>
          <a:xfrm>
            <a:off x="38160" y="114480"/>
            <a:ext cx="9144000" cy="6121080"/>
          </a:xfrm>
          <a:prstGeom prst="rect">
            <a:avLst/>
          </a:prstGeom>
          <a:ln>
            <a:noFill/>
          </a:ln>
        </p:spPr>
      </p:pic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33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671040" y="299520"/>
            <a:ext cx="7807320" cy="1143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endParaRPr b="1" i="1" lang="ru-RU" sz="3600" spc="-1" strike="noStrike">
              <a:solidFill>
                <a:srgbClr val="ff9966"/>
              </a:solidFill>
              <a:latin typeface="Arial"/>
            </a:endParaRPr>
          </a:p>
        </p:txBody>
      </p:sp>
      <p:pic>
        <p:nvPicPr>
          <p:cNvPr id="98" name="" descr=""/>
          <p:cNvPicPr/>
          <p:nvPr/>
        </p:nvPicPr>
        <p:blipFill>
          <a:blip r:embed="rId1"/>
          <a:stretch/>
        </p:blipFill>
        <p:spPr>
          <a:xfrm>
            <a:off x="1260360" y="720720"/>
            <a:ext cx="6975720" cy="5357880"/>
          </a:xfrm>
          <a:prstGeom prst="rect">
            <a:avLst/>
          </a:prstGeom>
          <a:ln>
            <a:noFill/>
          </a:ln>
        </p:spPr>
      </p:pic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33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671040" y="299520"/>
            <a:ext cx="7807320" cy="1143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endParaRPr b="1" i="1" lang="ru-RU" sz="3600" spc="-1" strike="noStrike">
              <a:solidFill>
                <a:srgbClr val="ff9966"/>
              </a:solidFill>
              <a:latin typeface="Arial"/>
            </a:endParaRPr>
          </a:p>
        </p:txBody>
      </p:sp>
      <p:pic>
        <p:nvPicPr>
          <p:cNvPr id="100" name="" descr=""/>
          <p:cNvPicPr/>
          <p:nvPr/>
        </p:nvPicPr>
        <p:blipFill>
          <a:blip r:embed="rId1"/>
          <a:stretch/>
        </p:blipFill>
        <p:spPr>
          <a:xfrm>
            <a:off x="720720" y="900000"/>
            <a:ext cx="7273800" cy="5357880"/>
          </a:xfrm>
          <a:prstGeom prst="rect">
            <a:avLst/>
          </a:prstGeom>
          <a:ln>
            <a:noFill/>
          </a:ln>
        </p:spPr>
      </p:pic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33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1320" y="228240"/>
            <a:ext cx="8512200" cy="1327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spAutoFit/>
          </a:bodyPr>
          <a:p>
            <a:endParaRPr b="1" i="1" lang="ru-RU" sz="3600" spc="-1" strike="noStrike">
              <a:solidFill>
                <a:srgbClr val="ff9966"/>
              </a:solidFill>
              <a:latin typeface="Arial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457200" y="1600200"/>
            <a:ext cx="8229600" cy="4708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3" name="" descr=""/>
          <p:cNvPicPr/>
          <p:nvPr/>
        </p:nvPicPr>
        <p:blipFill>
          <a:blip r:embed="rId1"/>
          <a:stretch/>
        </p:blipFill>
        <p:spPr>
          <a:xfrm>
            <a:off x="395280" y="297000"/>
            <a:ext cx="8302680" cy="6227640"/>
          </a:xfrm>
          <a:prstGeom prst="rect">
            <a:avLst/>
          </a:prstGeom>
          <a:ln>
            <a:noFill/>
          </a:ln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33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671400" y="255240"/>
            <a:ext cx="7809120" cy="1144440"/>
          </a:xfrm>
          <a:prstGeom prst="rect">
            <a:avLst/>
          </a:prstGeom>
          <a:noFill/>
          <a:ln>
            <a:noFill/>
          </a:ln>
        </p:spPr>
        <p:txBody>
          <a:bodyPr lIns="0" rIns="0" tIns="31680" bIns="0" anchor="ctr">
            <a:noAutofit/>
          </a:bodyPr>
          <a:p>
            <a:pPr>
              <a:lnSpc>
                <a:spcPct val="93000"/>
              </a:lnSpc>
            </a:pPr>
            <a:r>
              <a:rPr b="1" i="1" lang="ru-RU" sz="3600" spc="-1" strike="noStrike">
                <a:solidFill>
                  <a:srgbClr val="ff9966"/>
                </a:solidFill>
                <a:latin typeface="Arial"/>
              </a:rPr>
              <a:t>Газета издается в 25 городах</a:t>
            </a:r>
            <a:endParaRPr b="1" i="1" lang="ru-RU" sz="3600" spc="-1" strike="noStrike">
              <a:solidFill>
                <a:srgbClr val="ff9966"/>
              </a:solidFill>
              <a:latin typeface="Arial"/>
            </a:endParaRPr>
          </a:p>
        </p:txBody>
      </p:sp>
      <p:pic>
        <p:nvPicPr>
          <p:cNvPr id="45" name="" descr=""/>
          <p:cNvPicPr/>
          <p:nvPr/>
        </p:nvPicPr>
        <p:blipFill>
          <a:blip r:embed="rId1"/>
          <a:stretch/>
        </p:blipFill>
        <p:spPr>
          <a:xfrm>
            <a:off x="179280" y="1676520"/>
            <a:ext cx="8820360" cy="5181480"/>
          </a:xfrm>
          <a:prstGeom prst="rect">
            <a:avLst/>
          </a:prstGeom>
          <a:ln>
            <a:noFill/>
          </a:ln>
        </p:spPr>
      </p:pic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33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671400" y="344520"/>
            <a:ext cx="7809120" cy="1146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endParaRPr b="1" i="1" lang="ru-RU" sz="3600" spc="-1" strike="noStrike">
              <a:solidFill>
                <a:srgbClr val="ff9966"/>
              </a:solidFill>
              <a:latin typeface="Arial"/>
            </a:endParaRPr>
          </a:p>
        </p:txBody>
      </p:sp>
      <p:sp>
        <p:nvSpPr>
          <p:cNvPr id="47" name="TextShape 2"/>
          <p:cNvSpPr txBox="1"/>
          <p:nvPr/>
        </p:nvSpPr>
        <p:spPr>
          <a:xfrm>
            <a:off x="671400" y="1780920"/>
            <a:ext cx="7958160" cy="4516200"/>
          </a:xfrm>
          <a:prstGeom prst="rect">
            <a:avLst/>
          </a:prstGeom>
          <a:noFill/>
          <a:ln>
            <a:noFill/>
          </a:ln>
        </p:spPr>
        <p:txBody>
          <a:bodyPr lIns="0" rIns="0" tIns="18360" bIns="0">
            <a:normAutofit/>
          </a:bodyPr>
          <a:p>
            <a:endParaRPr b="0" lang="ru-RU" sz="2900" spc="-1" strike="noStrike">
              <a:solidFill>
                <a:srgbClr val="e6e6e6"/>
              </a:solidFill>
              <a:latin typeface="Times New Roman"/>
            </a:endParaRPr>
          </a:p>
        </p:txBody>
      </p:sp>
      <p:graphicFrame>
        <p:nvGraphicFramePr>
          <p:cNvPr id="48" name="Table 3"/>
          <p:cNvGraphicFramePr/>
          <p:nvPr/>
        </p:nvGraphicFramePr>
        <p:xfrm>
          <a:off x="27000" y="63360"/>
          <a:ext cx="9151560" cy="9775080"/>
        </p:xfrm>
        <a:graphic>
          <a:graphicData uri="http://schemas.openxmlformats.org/drawingml/2006/table">
            <a:tbl>
              <a:tblPr/>
              <a:tblGrid>
                <a:gridCol w="4102200"/>
                <a:gridCol w="2516040"/>
                <a:gridCol w="2533680"/>
              </a:tblGrid>
              <a:tr h="876960">
                <a:tc>
                  <a:txBody>
                    <a:bodyPr lIns="90000" rIns="90000" tIns="135360" bIns="46800">
                      <a:noAutofit/>
                    </a:bodyPr>
                    <a:p>
                      <a:pPr algn="ctr">
                        <a:lnSpc>
                          <a:spcPct val="81000"/>
                        </a:lnSpc>
                      </a:pPr>
                      <a:r>
                        <a:rPr b="1" lang="ru-RU" sz="1800" spc="-1" strike="noStrike">
                          <a:solidFill>
                            <a:srgbClr val="000080"/>
                          </a:solidFill>
                          <a:latin typeface="Arial"/>
                          <a:ea typeface="Microsoft YaHei"/>
                        </a:rPr>
                        <a:t>Объединение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solidFill>
                      <a:srgbClr val="0066cc"/>
                    </a:solidFill>
                  </a:tcPr>
                </a:tc>
                <a:tc>
                  <a:txBody>
                    <a:bodyPr lIns="90000" rIns="90000" tIns="135360" bIns="46800">
                      <a:noAutofit/>
                    </a:bodyPr>
                    <a:p>
                      <a:pPr algn="ctr">
                        <a:lnSpc>
                          <a:spcPct val="81000"/>
                        </a:lnSpc>
                      </a:pPr>
                      <a:r>
                        <a:rPr b="1" lang="ru-RU" sz="1800" spc="-1" strike="noStrike">
                          <a:solidFill>
                            <a:srgbClr val="000080"/>
                          </a:solidFill>
                          <a:latin typeface="Arial"/>
                          <a:ea typeface="Microsoft YaHei"/>
                        </a:rPr>
                        <a:t>«Сокрытое Сокровище»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solidFill>
                      <a:srgbClr val="0066cc"/>
                    </a:solidFill>
                  </a:tcPr>
                </a:tc>
                <a:tc>
                  <a:txBody>
                    <a:bodyPr lIns="90000" rIns="90000" tIns="135360" bIns="46800">
                      <a:noAutofit/>
                    </a:bodyPr>
                    <a:p>
                      <a:pPr algn="ctr">
                        <a:lnSpc>
                          <a:spcPct val="81000"/>
                        </a:lnSpc>
                      </a:pPr>
                      <a:r>
                        <a:rPr b="1" lang="ru-RU" sz="1800" spc="-1" strike="noStrike">
                          <a:solidFill>
                            <a:srgbClr val="000080"/>
                          </a:solidFill>
                          <a:latin typeface="Arial"/>
                          <a:ea typeface="Microsoft YaHei"/>
                        </a:rPr>
                        <a:t>«Ваши ключи к здоровью»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solidFill>
                      <a:srgbClr val="0066cc"/>
                    </a:solidFill>
                  </a:tcPr>
                </a:tc>
              </a:tr>
              <a:tr h="552600">
                <a:tc>
                  <a:txBody>
                    <a:bodyPr lIns="90000" rIns="90000" tIns="135360" bIns="46800">
                      <a:noAutofit/>
                    </a:bodyPr>
                    <a:p>
                      <a:pPr algn="ctr">
                        <a:lnSpc>
                          <a:spcPct val="81000"/>
                        </a:lnSpc>
                      </a:pPr>
                      <a:r>
                        <a:rPr b="1" lang="ru-RU" sz="1800" spc="-1" strike="noStrike">
                          <a:solidFill>
                            <a:srgbClr val="000080"/>
                          </a:solidFill>
                          <a:latin typeface="Arial"/>
                          <a:ea typeface="Microsoft YaHei"/>
                        </a:rPr>
                        <a:t>Волго-Вятское Объединение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solidFill>
                      <a:srgbClr val="0099ff"/>
                    </a:solidFill>
                  </a:tcPr>
                </a:tc>
                <a:tc>
                  <a:txBody>
                    <a:bodyPr lIns="90000" rIns="90000" tIns="135360" bIns="46800">
                      <a:noAutofit/>
                    </a:bodyPr>
                    <a:p>
                      <a:pPr algn="ctr">
                        <a:lnSpc>
                          <a:spcPct val="81000"/>
                        </a:lnSpc>
                      </a:pPr>
                      <a:r>
                        <a:rPr b="1" lang="ru-RU" sz="1800" spc="-1" strike="noStrike">
                          <a:solidFill>
                            <a:srgbClr val="000080"/>
                          </a:solidFill>
                          <a:latin typeface="Arial"/>
                          <a:ea typeface="Microsoft YaHei"/>
                        </a:rPr>
                        <a:t>185 885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solidFill>
                      <a:srgbClr val="0099ff"/>
                    </a:solidFill>
                  </a:tcPr>
                </a:tc>
                <a:tc>
                  <a:txBody>
                    <a:bodyPr lIns="90000" rIns="90000" tIns="135360" bIns="46800">
                      <a:noAutofit/>
                    </a:bodyPr>
                    <a:p>
                      <a:pPr algn="ctr">
                        <a:lnSpc>
                          <a:spcPct val="81000"/>
                        </a:lnSpc>
                      </a:pPr>
                      <a:r>
                        <a:rPr b="1" lang="ru-RU" sz="1800" spc="-1" strike="noStrike">
                          <a:solidFill>
                            <a:srgbClr val="000080"/>
                          </a:solidFill>
                          <a:latin typeface="Arial"/>
                          <a:ea typeface="Microsoft YaHei"/>
                        </a:rPr>
                        <a:t>56 664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solidFill>
                      <a:srgbClr val="0099ff"/>
                    </a:solidFill>
                  </a:tcPr>
                </a:tc>
              </a:tr>
              <a:tr h="527040">
                <a:tc>
                  <a:txBody>
                    <a:bodyPr lIns="90000" rIns="90000" tIns="135360" bIns="46800">
                      <a:noAutofit/>
                    </a:bodyPr>
                    <a:p>
                      <a:pPr algn="ctr">
                        <a:lnSpc>
                          <a:spcPct val="81000"/>
                        </a:lnSpc>
                      </a:pPr>
                      <a:r>
                        <a:rPr b="1" lang="ru-RU" sz="1800" spc="-1" strike="noStrike">
                          <a:solidFill>
                            <a:srgbClr val="000080"/>
                          </a:solidFill>
                          <a:latin typeface="Arial"/>
                          <a:ea typeface="Microsoft YaHei"/>
                        </a:rPr>
                        <a:t>Волжское Объединение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solidFill>
                      <a:srgbClr val="99ccff"/>
                    </a:solidFill>
                  </a:tcPr>
                </a:tc>
                <a:tc>
                  <a:txBody>
                    <a:bodyPr lIns="90000" rIns="90000" tIns="135360" bIns="46800">
                      <a:noAutofit/>
                    </a:bodyPr>
                    <a:p>
                      <a:pPr algn="ctr">
                        <a:lnSpc>
                          <a:spcPct val="81000"/>
                        </a:lnSpc>
                      </a:pPr>
                      <a:r>
                        <a:rPr b="1" lang="ru-RU" sz="1800" spc="-1" strike="noStrike">
                          <a:solidFill>
                            <a:srgbClr val="000080"/>
                          </a:solidFill>
                          <a:latin typeface="Arial"/>
                          <a:ea typeface="Microsoft YaHei"/>
                        </a:rPr>
                        <a:t>202 270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solidFill>
                      <a:srgbClr val="99ccff"/>
                    </a:solidFill>
                  </a:tcPr>
                </a:tc>
                <a:tc>
                  <a:txBody>
                    <a:bodyPr lIns="90000" rIns="90000" tIns="135360" bIns="46800">
                      <a:noAutofit/>
                    </a:bodyPr>
                    <a:p>
                      <a:pPr algn="ctr">
                        <a:lnSpc>
                          <a:spcPct val="81000"/>
                        </a:lnSpc>
                      </a:pPr>
                      <a:r>
                        <a:rPr b="1" lang="ru-RU" sz="1800" spc="-1" strike="noStrike">
                          <a:solidFill>
                            <a:srgbClr val="000080"/>
                          </a:solidFill>
                          <a:latin typeface="Arial"/>
                          <a:ea typeface="Microsoft YaHei"/>
                        </a:rPr>
                        <a:t>3 465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solidFill>
                      <a:srgbClr val="99ccff"/>
                    </a:solidFill>
                  </a:tcPr>
                </a:tc>
              </a:tr>
              <a:tr h="507960">
                <a:tc>
                  <a:txBody>
                    <a:bodyPr lIns="90000" rIns="90000" tIns="135360" bIns="46800">
                      <a:noAutofit/>
                    </a:bodyPr>
                    <a:p>
                      <a:pPr algn="ctr">
                        <a:lnSpc>
                          <a:spcPct val="81000"/>
                        </a:lnSpc>
                      </a:pPr>
                      <a:r>
                        <a:rPr b="1" lang="ru-RU" sz="1800" spc="-1" strike="noStrike">
                          <a:solidFill>
                            <a:srgbClr val="000080"/>
                          </a:solidFill>
                          <a:latin typeface="Arial"/>
                          <a:ea typeface="Microsoft YaHei"/>
                        </a:rPr>
                        <a:t>Московское Объединение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solidFill>
                      <a:srgbClr val="0099ff"/>
                    </a:solidFill>
                  </a:tcPr>
                </a:tc>
                <a:tc>
                  <a:txBody>
                    <a:bodyPr lIns="90000" rIns="90000" tIns="135360" bIns="46800">
                      <a:noAutofit/>
                    </a:bodyPr>
                    <a:p>
                      <a:pPr algn="ctr">
                        <a:lnSpc>
                          <a:spcPct val="81000"/>
                        </a:lnSpc>
                      </a:pPr>
                      <a:r>
                        <a:rPr b="1" lang="ru-RU" sz="1800" spc="-1" strike="noStrike">
                          <a:solidFill>
                            <a:srgbClr val="000080"/>
                          </a:solidFill>
                          <a:latin typeface="Arial"/>
                          <a:ea typeface="Microsoft YaHei"/>
                        </a:rPr>
                        <a:t>162 750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solidFill>
                      <a:srgbClr val="0099ff"/>
                    </a:solidFill>
                  </a:tcPr>
                </a:tc>
                <a:tc>
                  <a:txBody>
                    <a:bodyPr lIns="90000" rIns="90000" tIns="135360" bIns="46800">
                      <a:noAutofit/>
                    </a:bodyPr>
                    <a:p>
                      <a:pPr algn="ctr">
                        <a:lnSpc>
                          <a:spcPct val="81000"/>
                        </a:lnSpc>
                      </a:pPr>
                      <a:r>
                        <a:rPr b="1" lang="ru-RU" sz="1800" spc="-1" strike="noStrike">
                          <a:solidFill>
                            <a:srgbClr val="000080"/>
                          </a:solidFill>
                          <a:latin typeface="Arial"/>
                          <a:ea typeface="Microsoft YaHei"/>
                        </a:rPr>
                        <a:t>90 400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solidFill>
                      <a:srgbClr val="0099ff"/>
                    </a:solidFill>
                  </a:tcPr>
                </a:tc>
              </a:tr>
              <a:tr h="586080">
                <a:tc>
                  <a:txBody>
                    <a:bodyPr lIns="90000" rIns="90000" tIns="135360" bIns="46800">
                      <a:noAutofit/>
                    </a:bodyPr>
                    <a:p>
                      <a:pPr algn="ctr">
                        <a:lnSpc>
                          <a:spcPct val="81000"/>
                        </a:lnSpc>
                      </a:pPr>
                      <a:r>
                        <a:rPr b="1" lang="ru-RU" sz="1800" spc="-1" strike="noStrike">
                          <a:solidFill>
                            <a:srgbClr val="000080"/>
                          </a:solidFill>
                          <a:latin typeface="Arial"/>
                          <a:ea typeface="Microsoft YaHei"/>
                        </a:rPr>
                        <a:t>Приокское Объединение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solidFill>
                      <a:srgbClr val="99ccff"/>
                    </a:solidFill>
                  </a:tcPr>
                </a:tc>
                <a:tc>
                  <a:txBody>
                    <a:bodyPr lIns="90000" rIns="90000" tIns="135360" bIns="46800">
                      <a:noAutofit/>
                    </a:bodyPr>
                    <a:p>
                      <a:pPr algn="ctr">
                        <a:lnSpc>
                          <a:spcPct val="81000"/>
                        </a:lnSpc>
                      </a:pPr>
                      <a:r>
                        <a:rPr b="1" lang="ru-RU" sz="1800" spc="-1" strike="noStrike">
                          <a:solidFill>
                            <a:srgbClr val="000080"/>
                          </a:solidFill>
                          <a:latin typeface="Arial"/>
                          <a:ea typeface="Microsoft YaHei"/>
                        </a:rPr>
                        <a:t>77 200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solidFill>
                      <a:srgbClr val="99ccff"/>
                    </a:solidFill>
                  </a:tcPr>
                </a:tc>
                <a:tc>
                  <a:txBody>
                    <a:bodyPr lIns="90000" rIns="90000" tIns="135360" bIns="46800">
                      <a:noAutofit/>
                    </a:bodyPr>
                    <a:p>
                      <a:pPr algn="ctr">
                        <a:lnSpc>
                          <a:spcPct val="81000"/>
                        </a:lnSpc>
                      </a:pPr>
                      <a:r>
                        <a:rPr b="1" lang="ru-RU" sz="1800" spc="-1" strike="noStrike">
                          <a:solidFill>
                            <a:srgbClr val="000080"/>
                          </a:solidFill>
                          <a:latin typeface="Arial"/>
                          <a:ea typeface="Microsoft YaHei"/>
                        </a:rPr>
                        <a:t>19 600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solidFill>
                      <a:srgbClr val="99ccff"/>
                    </a:solidFill>
                  </a:tcPr>
                </a:tc>
              </a:tr>
              <a:tr h="487800">
                <a:tc>
                  <a:txBody>
                    <a:bodyPr lIns="90000" rIns="90000" tIns="135360" bIns="46800">
                      <a:noAutofit/>
                    </a:bodyPr>
                    <a:p>
                      <a:pPr algn="ctr">
                        <a:lnSpc>
                          <a:spcPct val="81000"/>
                        </a:lnSpc>
                      </a:pPr>
                      <a:r>
                        <a:rPr b="1" lang="ru-RU" sz="1800" spc="-1" strike="noStrike">
                          <a:solidFill>
                            <a:srgbClr val="000080"/>
                          </a:solidFill>
                          <a:latin typeface="Arial"/>
                          <a:ea typeface="Microsoft YaHei"/>
                        </a:rPr>
                        <a:t>Северо-Западное Объединение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solidFill>
                      <a:srgbClr val="0099ff"/>
                    </a:solidFill>
                  </a:tcPr>
                </a:tc>
                <a:tc>
                  <a:txBody>
                    <a:bodyPr lIns="90000" rIns="90000" tIns="135360" bIns="46800">
                      <a:noAutofit/>
                    </a:bodyPr>
                    <a:p>
                      <a:pPr algn="ctr">
                        <a:lnSpc>
                          <a:spcPct val="81000"/>
                        </a:lnSpc>
                      </a:pPr>
                      <a:r>
                        <a:rPr b="1" lang="ru-RU" sz="1800" spc="-1" strike="noStrike">
                          <a:solidFill>
                            <a:srgbClr val="000080"/>
                          </a:solidFill>
                          <a:latin typeface="Arial"/>
                          <a:ea typeface="Microsoft YaHei"/>
                        </a:rPr>
                        <a:t>192 500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solidFill>
                      <a:srgbClr val="0099ff"/>
                    </a:solidFill>
                  </a:tcPr>
                </a:tc>
                <a:tc>
                  <a:txBody>
                    <a:bodyPr lIns="90000" rIns="90000" tIns="135360" bIns="46800">
                      <a:noAutofit/>
                    </a:bodyPr>
                    <a:p>
                      <a:pPr algn="ctr">
                        <a:lnSpc>
                          <a:spcPct val="81000"/>
                        </a:lnSpc>
                      </a:pPr>
                      <a:r>
                        <a:rPr b="1" lang="ru-RU" sz="1800" spc="-1" strike="noStrike">
                          <a:solidFill>
                            <a:srgbClr val="000080"/>
                          </a:solidFill>
                          <a:latin typeface="Arial"/>
                          <a:ea typeface="Microsoft YaHei"/>
                        </a:rPr>
                        <a:t>20 620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solidFill>
                      <a:srgbClr val="0099ff"/>
                    </a:solidFill>
                  </a:tcPr>
                </a:tc>
              </a:tr>
              <a:tr h="606240">
                <a:tc>
                  <a:txBody>
                    <a:bodyPr lIns="90000" rIns="90000" tIns="135360" bIns="46800">
                      <a:noAutofit/>
                    </a:bodyPr>
                    <a:p>
                      <a:pPr algn="ctr">
                        <a:lnSpc>
                          <a:spcPct val="81000"/>
                        </a:lnSpc>
                      </a:pPr>
                      <a:r>
                        <a:rPr b="1" lang="ru-RU" sz="1800" spc="-1" strike="noStrike">
                          <a:solidFill>
                            <a:srgbClr val="000080"/>
                          </a:solidFill>
                          <a:latin typeface="Arial"/>
                          <a:ea typeface="Microsoft YaHei"/>
                        </a:rPr>
                        <a:t>Уральское Объединение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solidFill>
                      <a:srgbClr val="99ccff"/>
                    </a:solidFill>
                  </a:tcPr>
                </a:tc>
                <a:tc>
                  <a:txBody>
                    <a:bodyPr lIns="90000" rIns="90000" tIns="135360" bIns="46800">
                      <a:noAutofit/>
                    </a:bodyPr>
                    <a:p>
                      <a:pPr algn="ctr">
                        <a:lnSpc>
                          <a:spcPct val="81000"/>
                        </a:lnSpc>
                      </a:pPr>
                      <a:r>
                        <a:rPr b="1" lang="ru-RU" sz="1800" spc="-1" strike="noStrike">
                          <a:solidFill>
                            <a:srgbClr val="000080"/>
                          </a:solidFill>
                          <a:latin typeface="Arial"/>
                          <a:ea typeface="Microsoft YaHei"/>
                        </a:rPr>
                        <a:t>213 325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solidFill>
                      <a:srgbClr val="99ccff"/>
                    </a:solidFill>
                  </a:tcPr>
                </a:tc>
                <a:tc>
                  <a:txBody>
                    <a:bodyPr lIns="90000" rIns="90000" tIns="135360" bIns="46800">
                      <a:noAutofit/>
                    </a:bodyPr>
                    <a:p>
                      <a:pPr algn="ctr">
                        <a:lnSpc>
                          <a:spcPct val="81000"/>
                        </a:lnSpc>
                      </a:pPr>
                      <a:r>
                        <a:rPr b="1" lang="ru-RU" sz="1800" spc="-1" strike="noStrike">
                          <a:solidFill>
                            <a:srgbClr val="000080"/>
                          </a:solidFill>
                          <a:latin typeface="Arial"/>
                          <a:ea typeface="Microsoft YaHei"/>
                        </a:rPr>
                        <a:t>20 029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solidFill>
                      <a:srgbClr val="99ccff"/>
                    </a:solidFill>
                  </a:tcPr>
                </a:tc>
              </a:tr>
              <a:tr h="527040">
                <a:tc>
                  <a:txBody>
                    <a:bodyPr lIns="90000" rIns="90000" tIns="135360" bIns="46800">
                      <a:noAutofit/>
                    </a:bodyPr>
                    <a:p>
                      <a:pPr algn="ctr">
                        <a:lnSpc>
                          <a:spcPct val="81000"/>
                        </a:lnSpc>
                      </a:pPr>
                      <a:r>
                        <a:rPr b="1" lang="ru-RU" sz="1800" spc="-1" strike="noStrike">
                          <a:solidFill>
                            <a:srgbClr val="000080"/>
                          </a:solidFill>
                          <a:latin typeface="Arial"/>
                          <a:ea typeface="Microsoft YaHei"/>
                        </a:rPr>
                        <a:t>Центральное Объединение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solidFill>
                      <a:srgbClr val="0099ff"/>
                    </a:solidFill>
                  </a:tcPr>
                </a:tc>
                <a:tc>
                  <a:txBody>
                    <a:bodyPr lIns="90000" rIns="90000" tIns="135360" bIns="46800">
                      <a:noAutofit/>
                    </a:bodyPr>
                    <a:p>
                      <a:pPr algn="ctr">
                        <a:lnSpc>
                          <a:spcPct val="81000"/>
                        </a:lnSpc>
                      </a:pPr>
                      <a:r>
                        <a:rPr b="1" lang="ru-RU" sz="1800" spc="-1" strike="noStrike">
                          <a:solidFill>
                            <a:srgbClr val="000080"/>
                          </a:solidFill>
                          <a:latin typeface="Arial"/>
                          <a:ea typeface="Microsoft YaHei"/>
                        </a:rPr>
                        <a:t>58 109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solidFill>
                      <a:srgbClr val="0099ff"/>
                    </a:solidFill>
                  </a:tcPr>
                </a:tc>
                <a:tc>
                  <a:txBody>
                    <a:bodyPr lIns="90000" rIns="90000" tIns="135360" bIns="46800">
                      <a:noAutofit/>
                    </a:bodyPr>
                    <a:p>
                      <a:pPr algn="ctr">
                        <a:lnSpc>
                          <a:spcPct val="81000"/>
                        </a:lnSpc>
                      </a:pPr>
                      <a:r>
                        <a:rPr b="1" lang="ru-RU" sz="1800" spc="-1" strike="noStrike">
                          <a:solidFill>
                            <a:srgbClr val="000080"/>
                          </a:solidFill>
                          <a:latin typeface="Arial"/>
                          <a:ea typeface="Microsoft YaHei"/>
                        </a:rPr>
                        <a:t>31 434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solidFill>
                      <a:srgbClr val="0099ff"/>
                    </a:solidFill>
                  </a:tcPr>
                </a:tc>
              </a:tr>
              <a:tr h="547920">
                <a:tc>
                  <a:txBody>
                    <a:bodyPr lIns="90000" rIns="90000" tIns="135360" bIns="46800">
                      <a:noAutofit/>
                    </a:bodyPr>
                    <a:p>
                      <a:pPr algn="ctr">
                        <a:lnSpc>
                          <a:spcPct val="81000"/>
                        </a:lnSpc>
                      </a:pPr>
                      <a:r>
                        <a:rPr b="1" lang="ru-RU" sz="1800" spc="-1" strike="noStrike">
                          <a:solidFill>
                            <a:srgbClr val="000080"/>
                          </a:solidFill>
                          <a:latin typeface="Arial"/>
                          <a:ea typeface="Microsoft YaHei"/>
                        </a:rPr>
                        <a:t>Южное Объединение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solidFill>
                      <a:srgbClr val="99ccff"/>
                    </a:solidFill>
                  </a:tcPr>
                </a:tc>
                <a:tc>
                  <a:txBody>
                    <a:bodyPr lIns="90000" rIns="90000" tIns="135360" bIns="46800">
                      <a:noAutofit/>
                    </a:bodyPr>
                    <a:p>
                      <a:pPr algn="ctr">
                        <a:lnSpc>
                          <a:spcPct val="81000"/>
                        </a:lnSpc>
                      </a:pPr>
                      <a:r>
                        <a:rPr b="1" lang="ru-RU" sz="1800" spc="-1" strike="noStrike">
                          <a:solidFill>
                            <a:srgbClr val="000080"/>
                          </a:solidFill>
                          <a:latin typeface="Arial"/>
                          <a:ea typeface="Microsoft YaHei"/>
                        </a:rPr>
                        <a:t>132 920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solidFill>
                      <a:srgbClr val="99ccff"/>
                    </a:solidFill>
                  </a:tcPr>
                </a:tc>
                <a:tc>
                  <a:txBody>
                    <a:bodyPr lIns="90000" rIns="90000" tIns="135360" bIns="46800">
                      <a:noAutofit/>
                    </a:bodyPr>
                    <a:p>
                      <a:pPr algn="ctr">
                        <a:lnSpc>
                          <a:spcPct val="81000"/>
                        </a:lnSpc>
                      </a:pPr>
                      <a:r>
                        <a:rPr b="1" lang="ru-RU" sz="1800" spc="-1" strike="noStrike">
                          <a:solidFill>
                            <a:srgbClr val="000080"/>
                          </a:solidFill>
                          <a:latin typeface="Arial"/>
                          <a:ea typeface="Microsoft YaHei"/>
                        </a:rPr>
                        <a:t>23 530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solidFill>
                      <a:srgbClr val="99ccff"/>
                    </a:solidFill>
                  </a:tcPr>
                </a:tc>
              </a:tr>
              <a:tr h="404640">
                <a:tc>
                  <a:txBody>
                    <a:bodyPr lIns="90000" rIns="90000" tIns="135360" bIns="46800">
                      <a:noAutofit/>
                    </a:bodyPr>
                    <a:p>
                      <a:pPr algn="ctr">
                        <a:lnSpc>
                          <a:spcPct val="81000"/>
                        </a:lnSpc>
                      </a:pPr>
                      <a:r>
                        <a:rPr b="1" lang="ru-RU" sz="1800" spc="-1" strike="noStrike">
                          <a:solidFill>
                            <a:srgbClr val="000080"/>
                          </a:solidFill>
                          <a:latin typeface="Arial"/>
                          <a:ea typeface="Microsoft YaHei"/>
                        </a:rPr>
                        <a:t>Северо-Кавказская Миссия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solidFill>
                      <a:srgbClr val="0099ff"/>
                    </a:solidFill>
                  </a:tcPr>
                </a:tc>
                <a:tc>
                  <a:txBody>
                    <a:bodyPr lIns="90000" rIns="90000" tIns="135360" bIns="46800">
                      <a:noAutofit/>
                    </a:bodyPr>
                    <a:p>
                      <a:pPr algn="ctr">
                        <a:lnSpc>
                          <a:spcPct val="81000"/>
                        </a:lnSpc>
                      </a:pPr>
                      <a:r>
                        <a:rPr b="1" lang="ru-RU" sz="1800" spc="-1" strike="noStrike">
                          <a:solidFill>
                            <a:srgbClr val="000080"/>
                          </a:solidFill>
                          <a:latin typeface="Arial"/>
                          <a:ea typeface="Microsoft YaHei"/>
                        </a:rPr>
                        <a:t>28 800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solidFill>
                      <a:srgbClr val="0099ff"/>
                    </a:solidFill>
                  </a:tcPr>
                </a:tc>
                <a:tc>
                  <a:txBody>
                    <a:bodyPr lIns="90000" rIns="90000" tIns="135360" bIns="46800">
                      <a:noAutofit/>
                    </a:bodyPr>
                    <a:p>
                      <a:pPr algn="ctr">
                        <a:lnSpc>
                          <a:spcPct val="81000"/>
                        </a:lnSpc>
                      </a:pPr>
                      <a:r>
                        <a:rPr b="1" lang="ru-RU" sz="1800" spc="-1" strike="noStrike">
                          <a:solidFill>
                            <a:srgbClr val="000080"/>
                          </a:solidFill>
                          <a:latin typeface="Arial"/>
                          <a:ea typeface="Microsoft YaHei"/>
                        </a:rPr>
                        <a:t>12 400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solidFill>
                      <a:srgbClr val="0099ff"/>
                    </a:solidFill>
                  </a:tcPr>
                </a:tc>
              </a:tr>
              <a:tr h="526680">
                <a:tc>
                  <a:txBody>
                    <a:bodyPr lIns="90000" rIns="90000" tIns="135360" bIns="46800">
                      <a:noAutofit/>
                    </a:bodyPr>
                    <a:p>
                      <a:pPr algn="ctr">
                        <a:lnSpc>
                          <a:spcPct val="81000"/>
                        </a:lnSpc>
                      </a:pPr>
                      <a:r>
                        <a:rPr b="1" lang="ru-RU" sz="1800" spc="-1" strike="noStrike">
                          <a:solidFill>
                            <a:srgbClr val="000080"/>
                          </a:solidFill>
                          <a:latin typeface="Arial"/>
                          <a:ea typeface="Microsoft YaHei"/>
                        </a:rPr>
                        <a:t>Кубано-Черноморское Об-е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solidFill>
                      <a:srgbClr val="99ccff"/>
                    </a:solidFill>
                  </a:tcPr>
                </a:tc>
                <a:tc>
                  <a:txBody>
                    <a:bodyPr lIns="90000" rIns="90000" tIns="135360" bIns="46800">
                      <a:noAutofit/>
                    </a:bodyPr>
                    <a:p>
                      <a:pPr algn="ctr">
                        <a:lnSpc>
                          <a:spcPct val="81000"/>
                        </a:lnSpc>
                      </a:pPr>
                      <a:r>
                        <a:rPr b="1" lang="ru-RU" sz="1800" spc="-1" strike="noStrike">
                          <a:solidFill>
                            <a:srgbClr val="000080"/>
                          </a:solidFill>
                          <a:latin typeface="Arial"/>
                          <a:ea typeface="Microsoft YaHei"/>
                        </a:rPr>
                        <a:t>113 000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solidFill>
                      <a:srgbClr val="99ccff"/>
                    </a:solidFill>
                  </a:tcPr>
                </a:tc>
                <a:tc>
                  <a:txBody>
                    <a:bodyPr lIns="90000" rIns="90000" tIns="135360" bIns="46800">
                      <a:noAutofit/>
                    </a:bodyPr>
                    <a:p>
                      <a:pPr algn="ctr">
                        <a:lnSpc>
                          <a:spcPct val="81000"/>
                        </a:lnSpc>
                      </a:pPr>
                      <a:r>
                        <a:rPr b="1" lang="ru-RU" sz="1800" spc="-1" strike="noStrike">
                          <a:solidFill>
                            <a:srgbClr val="000080"/>
                          </a:solidFill>
                          <a:latin typeface="Arial"/>
                          <a:ea typeface="Microsoft YaHei"/>
                        </a:rPr>
                        <a:t>34 600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solidFill>
                      <a:srgbClr val="99ccff"/>
                    </a:solidFill>
                  </a:tcPr>
                </a:tc>
              </a:tr>
              <a:tr h="491040">
                <a:tc>
                  <a:txBody>
                    <a:bodyPr lIns="90000" rIns="90000" tIns="135360" bIns="46800">
                      <a:noAutofit/>
                    </a:bodyPr>
                    <a:p>
                      <a:pPr algn="ctr">
                        <a:lnSpc>
                          <a:spcPct val="81000"/>
                        </a:lnSpc>
                      </a:pPr>
                      <a:r>
                        <a:rPr b="1" lang="ru-RU" sz="1800" spc="-1" strike="noStrike">
                          <a:solidFill>
                            <a:srgbClr val="000080"/>
                          </a:solidFill>
                          <a:latin typeface="Arial"/>
                          <a:ea typeface="Microsoft YaHei"/>
                        </a:rPr>
                        <a:t>Ростовско-Калмыцкое Об-е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solidFill>
                      <a:srgbClr val="0099ff"/>
                    </a:solidFill>
                  </a:tcPr>
                </a:tc>
                <a:tc>
                  <a:txBody>
                    <a:bodyPr lIns="90000" rIns="90000" tIns="135360" bIns="46800">
                      <a:noAutofit/>
                    </a:bodyPr>
                    <a:p>
                      <a:pPr algn="ctr">
                        <a:lnSpc>
                          <a:spcPct val="81000"/>
                        </a:lnSpc>
                      </a:pPr>
                      <a:r>
                        <a:rPr b="1" lang="ru-RU" sz="1800" spc="-1" strike="noStrike">
                          <a:solidFill>
                            <a:srgbClr val="000080"/>
                          </a:solidFill>
                          <a:latin typeface="Arial"/>
                          <a:ea typeface="Microsoft YaHei"/>
                        </a:rPr>
                        <a:t>58 000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solidFill>
                      <a:srgbClr val="0099ff"/>
                    </a:solidFill>
                  </a:tcPr>
                </a:tc>
                <a:tc>
                  <a:txBody>
                    <a:bodyPr lIns="90000" rIns="90000" tIns="135360" bIns="46800">
                      <a:noAutofit/>
                    </a:bodyPr>
                    <a:p>
                      <a:pPr algn="ctr">
                        <a:lnSpc>
                          <a:spcPct val="81000"/>
                        </a:lnSpc>
                      </a:pPr>
                      <a:r>
                        <a:rPr b="1" lang="ru-RU" sz="1800" spc="-1" strike="noStrike">
                          <a:solidFill>
                            <a:srgbClr val="000080"/>
                          </a:solidFill>
                          <a:latin typeface="Arial"/>
                          <a:ea typeface="Microsoft YaHei"/>
                        </a:rPr>
                        <a:t>39 400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solidFill>
                      <a:srgbClr val="0099ff"/>
                    </a:solidFill>
                  </a:tcPr>
                </a:tc>
              </a:tr>
              <a:tr h="568440">
                <a:tc>
                  <a:txBody>
                    <a:bodyPr lIns="90000" rIns="90000" tIns="135360" bIns="46800">
                      <a:noAutofit/>
                    </a:bodyPr>
                    <a:p>
                      <a:pPr algn="ctr">
                        <a:lnSpc>
                          <a:spcPct val="81000"/>
                        </a:lnSpc>
                      </a:pPr>
                      <a:r>
                        <a:rPr b="1" lang="ru-RU" sz="1800" spc="-1" strike="noStrike">
                          <a:solidFill>
                            <a:srgbClr val="000080"/>
                          </a:solidFill>
                          <a:latin typeface="Arial"/>
                          <a:ea typeface="Microsoft YaHei"/>
                        </a:rPr>
                        <a:t>Центрально-Сибирская Миссия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solidFill>
                      <a:srgbClr val="99ccff"/>
                    </a:solidFill>
                  </a:tcPr>
                </a:tc>
                <a:tc>
                  <a:txBody>
                    <a:bodyPr lIns="90000" rIns="90000" tIns="135360" bIns="46800">
                      <a:noAutofit/>
                    </a:bodyPr>
                    <a:p>
                      <a:pPr algn="ctr">
                        <a:lnSpc>
                          <a:spcPct val="81000"/>
                        </a:lnSpc>
                      </a:pPr>
                      <a:r>
                        <a:rPr b="1" lang="ru-RU" sz="1800" spc="-1" strike="noStrike">
                          <a:solidFill>
                            <a:srgbClr val="000080"/>
                          </a:solidFill>
                          <a:latin typeface="Arial"/>
                          <a:ea typeface="Microsoft YaHei"/>
                        </a:rPr>
                        <a:t>13 051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solidFill>
                      <a:srgbClr val="99ccff"/>
                    </a:solidFill>
                  </a:tcPr>
                </a:tc>
                <a:tc>
                  <a:txBody>
                    <a:bodyPr lIns="90000" rIns="90000" tIns="135360" bIns="46800">
                      <a:noAutofit/>
                    </a:bodyPr>
                    <a:p>
                      <a:pPr algn="ctr">
                        <a:lnSpc>
                          <a:spcPct val="81000"/>
                        </a:lnSpc>
                      </a:pPr>
                      <a:r>
                        <a:rPr b="1" lang="ru-RU" sz="1800" spc="-1" strike="noStrike">
                          <a:solidFill>
                            <a:srgbClr val="000080"/>
                          </a:solidFill>
                          <a:latin typeface="Arial"/>
                          <a:ea typeface="Microsoft YaHei"/>
                        </a:rPr>
                        <a:t>7 455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solidFill>
                      <a:srgbClr val="99ccff"/>
                    </a:solidFill>
                  </a:tcPr>
                </a:tc>
              </a:tr>
              <a:tr h="544680">
                <a:tc>
                  <a:txBody>
                    <a:bodyPr lIns="90000" rIns="90000" tIns="135360" bIns="46800">
                      <a:noAutofit/>
                    </a:bodyPr>
                    <a:p>
                      <a:pPr algn="ctr">
                        <a:lnSpc>
                          <a:spcPct val="81000"/>
                        </a:lnSpc>
                      </a:pPr>
                      <a:r>
                        <a:rPr b="1" lang="ru-RU" sz="1800" spc="-1" strike="noStrike">
                          <a:solidFill>
                            <a:srgbClr val="000080"/>
                          </a:solidFill>
                          <a:latin typeface="Arial"/>
                          <a:ea typeface="Microsoft YaHei"/>
                        </a:rPr>
                        <a:t>Восточносибирская Миссия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solidFill>
                      <a:srgbClr val="0099ff"/>
                    </a:solidFill>
                  </a:tcPr>
                </a:tc>
                <a:tc>
                  <a:txBody>
                    <a:bodyPr lIns="90000" rIns="90000" tIns="135360" bIns="46800">
                      <a:noAutofit/>
                    </a:bodyPr>
                    <a:p>
                      <a:pPr algn="ctr">
                        <a:lnSpc>
                          <a:spcPct val="81000"/>
                        </a:lnSpc>
                      </a:pPr>
                      <a:r>
                        <a:rPr b="1" lang="ru-RU" sz="1800" spc="-1" strike="noStrike">
                          <a:solidFill>
                            <a:srgbClr val="000080"/>
                          </a:solidFill>
                          <a:latin typeface="Arial"/>
                          <a:ea typeface="Microsoft YaHei"/>
                        </a:rPr>
                        <a:t>46 800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solidFill>
                      <a:srgbClr val="0099ff"/>
                    </a:solidFill>
                  </a:tcPr>
                </a:tc>
                <a:tc>
                  <a:txBody>
                    <a:bodyPr lIns="90000" rIns="90000" tIns="135360" bIns="46800">
                      <a:noAutofit/>
                    </a:bodyPr>
                    <a:p>
                      <a:pPr algn="ctr">
                        <a:lnSpc>
                          <a:spcPct val="81000"/>
                        </a:lnSpc>
                      </a:pPr>
                      <a:r>
                        <a:rPr b="1" lang="ru-RU" sz="1800" spc="-1" strike="noStrike">
                          <a:solidFill>
                            <a:srgbClr val="000080"/>
                          </a:solidFill>
                          <a:latin typeface="Arial"/>
                          <a:ea typeface="Microsoft YaHei"/>
                        </a:rPr>
                        <a:t>46 800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solidFill>
                      <a:srgbClr val="0099ff"/>
                    </a:solidFill>
                  </a:tcPr>
                </a:tc>
              </a:tr>
              <a:tr h="411480">
                <a:tc>
                  <a:txBody>
                    <a:bodyPr lIns="90000" rIns="90000" tIns="135360" bIns="46800">
                      <a:noAutofit/>
                    </a:bodyPr>
                    <a:p>
                      <a:pPr algn="ctr">
                        <a:lnSpc>
                          <a:spcPct val="81000"/>
                        </a:lnSpc>
                      </a:pPr>
                      <a:r>
                        <a:rPr b="1" lang="ru-RU" sz="1800" spc="-1" strike="noStrike">
                          <a:solidFill>
                            <a:srgbClr val="000080"/>
                          </a:solidFill>
                          <a:latin typeface="Arial"/>
                          <a:ea typeface="Microsoft YaHei"/>
                        </a:rPr>
                        <a:t>Западносибирская Миссия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solidFill>
                      <a:srgbClr val="99ccff"/>
                    </a:solidFill>
                  </a:tcPr>
                </a:tc>
                <a:tc>
                  <a:txBody>
                    <a:bodyPr lIns="90000" rIns="90000" tIns="135360" bIns="46800">
                      <a:noAutofit/>
                    </a:bodyPr>
                    <a:p>
                      <a:pPr algn="ctr">
                        <a:lnSpc>
                          <a:spcPct val="81000"/>
                        </a:lnSpc>
                      </a:pPr>
                      <a:r>
                        <a:rPr b="1" lang="ru-RU" sz="1800" spc="-1" strike="noStrike">
                          <a:solidFill>
                            <a:srgbClr val="000080"/>
                          </a:solidFill>
                          <a:latin typeface="Arial"/>
                          <a:ea typeface="Microsoft YaHei"/>
                        </a:rPr>
                        <a:t>51 680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solidFill>
                      <a:srgbClr val="99ccff"/>
                    </a:solidFill>
                  </a:tcPr>
                </a:tc>
                <a:tc>
                  <a:txBody>
                    <a:bodyPr lIns="90000" rIns="90000" tIns="135360" bIns="46800">
                      <a:noAutofit/>
                    </a:bodyPr>
                    <a:p>
                      <a:pPr algn="ctr">
                        <a:lnSpc>
                          <a:spcPct val="81000"/>
                        </a:lnSpc>
                      </a:pPr>
                      <a:r>
                        <a:rPr b="1" lang="ru-RU" sz="1800" spc="-1" strike="noStrike">
                          <a:solidFill>
                            <a:srgbClr val="000080"/>
                          </a:solidFill>
                          <a:latin typeface="Arial"/>
                          <a:ea typeface="Microsoft YaHei"/>
                        </a:rPr>
                        <a:t>3 880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solidFill>
                      <a:srgbClr val="99ccff"/>
                    </a:solidFill>
                  </a:tcPr>
                </a:tc>
              </a:tr>
              <a:tr h="606600">
                <a:tc>
                  <a:txBody>
                    <a:bodyPr lIns="90000" rIns="90000" tIns="135360" bIns="46800">
                      <a:noAutofit/>
                    </a:bodyPr>
                    <a:p>
                      <a:pPr algn="ctr">
                        <a:lnSpc>
                          <a:spcPct val="81000"/>
                        </a:lnSpc>
                      </a:pPr>
                      <a:r>
                        <a:rPr b="1" lang="ru-RU" sz="1800" spc="-1" strike="noStrike">
                          <a:solidFill>
                            <a:srgbClr val="000080"/>
                          </a:solidFill>
                          <a:latin typeface="Arial"/>
                          <a:ea typeface="Microsoft YaHei"/>
                        </a:rPr>
                        <a:t>Дальневосточная Союзная Мис.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solidFill>
                      <a:srgbClr val="0099ff"/>
                    </a:solidFill>
                  </a:tcPr>
                </a:tc>
                <a:tc>
                  <a:txBody>
                    <a:bodyPr lIns="90000" rIns="90000" tIns="135360" bIns="46800">
                      <a:noAutofit/>
                    </a:bodyPr>
                    <a:p>
                      <a:pPr algn="ctr">
                        <a:lnSpc>
                          <a:spcPct val="81000"/>
                        </a:lnSpc>
                      </a:pPr>
                      <a:r>
                        <a:rPr b="1" lang="ru-RU" sz="1800" spc="-1" strike="noStrike">
                          <a:solidFill>
                            <a:srgbClr val="000080"/>
                          </a:solidFill>
                          <a:latin typeface="Arial"/>
                          <a:ea typeface="Microsoft YaHei"/>
                        </a:rPr>
                        <a:t>103 500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solidFill>
                      <a:srgbClr val="0099ff"/>
                    </a:solidFill>
                  </a:tcPr>
                </a:tc>
                <a:tc>
                  <a:txBody>
                    <a:bodyPr lIns="90000" rIns="90000" tIns="135360" bIns="46800">
                      <a:noAutofit/>
                    </a:bodyPr>
                    <a:p>
                      <a:pPr algn="ctr">
                        <a:lnSpc>
                          <a:spcPct val="81000"/>
                        </a:lnSpc>
                      </a:pPr>
                      <a:r>
                        <a:rPr b="1" lang="ru-RU" sz="1800" spc="-1" strike="noStrike">
                          <a:solidFill>
                            <a:srgbClr val="000080"/>
                          </a:solidFill>
                          <a:latin typeface="Arial"/>
                          <a:ea typeface="Microsoft YaHei"/>
                        </a:rPr>
                        <a:t>7 213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solidFill>
                      <a:srgbClr val="0099ff"/>
                    </a:solidFill>
                  </a:tcPr>
                </a:tc>
              </a:tr>
              <a:tr h="506880">
                <a:tc>
                  <a:txBody>
                    <a:bodyPr lIns="90000" rIns="90000" tIns="135360" bIns="46800">
                      <a:noAutofit/>
                    </a:bodyPr>
                    <a:p>
                      <a:pPr algn="ctr">
                        <a:lnSpc>
                          <a:spcPct val="81000"/>
                        </a:lnSpc>
                      </a:pPr>
                      <a:r>
                        <a:rPr b="1" lang="ru-RU" sz="1800" spc="-1" strike="noStrike">
                          <a:solidFill>
                            <a:srgbClr val="000080"/>
                          </a:solidFill>
                          <a:latin typeface="Arial"/>
                          <a:ea typeface="Microsoft YaHei"/>
                        </a:rPr>
                        <a:t>Прочие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solidFill>
                      <a:srgbClr val="99ccff"/>
                    </a:solidFill>
                  </a:tcPr>
                </a:tc>
                <a:tc>
                  <a:txBody>
                    <a:bodyPr lIns="90000" rIns="90000" tIns="135360" bIns="46800">
                      <a:noAutofit/>
                    </a:bodyPr>
                    <a:p>
                      <a:pPr algn="ctr">
                        <a:lnSpc>
                          <a:spcPct val="81000"/>
                        </a:lnSpc>
                      </a:pPr>
                      <a:r>
                        <a:rPr b="1" lang="ru-RU" sz="1800" spc="-1" strike="noStrike">
                          <a:solidFill>
                            <a:srgbClr val="000080"/>
                          </a:solidFill>
                          <a:latin typeface="Arial"/>
                          <a:ea typeface="Microsoft YaHei"/>
                        </a:rPr>
                        <a:t>22 110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solidFill>
                      <a:srgbClr val="99ccff"/>
                    </a:solidFill>
                  </a:tcPr>
                </a:tc>
                <a:tc>
                  <a:txBody>
                    <a:bodyPr lIns="90000" rIns="90000" tIns="135360" bIns="46800">
                      <a:noAutofit/>
                    </a:bodyPr>
                    <a:p>
                      <a:pPr algn="ctr">
                        <a:lnSpc>
                          <a:spcPct val="81000"/>
                        </a:lnSpc>
                      </a:pPr>
                      <a:r>
                        <a:rPr b="1" lang="ru-RU" sz="1800" spc="-1" strike="noStrike">
                          <a:solidFill>
                            <a:srgbClr val="000080"/>
                          </a:solidFill>
                          <a:latin typeface="Arial"/>
                          <a:ea typeface="Microsoft YaHei"/>
                        </a:rPr>
                        <a:t>13 710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solidFill>
                      <a:srgbClr val="99ccff"/>
                    </a:solidFill>
                  </a:tcPr>
                </a:tc>
              </a:tr>
              <a:tr h="495360">
                <a:tc>
                  <a:tcPr marL="90000" marR="90000">
                    <a:solidFill>
                      <a:srgbClr val="0099ff"/>
                    </a:solidFill>
                  </a:tcPr>
                </a:tc>
                <a:tc>
                  <a:tcPr marL="90000" marR="90000">
                    <a:solidFill>
                      <a:srgbClr val="0099ff"/>
                    </a:solidFill>
                  </a:tcPr>
                </a:tc>
                <a:tc>
                  <a:tcPr marL="90000" marR="90000">
                    <a:solidFill>
                      <a:srgbClr val="0099ff"/>
                    </a:solidFill>
                  </a:tcPr>
                </a:tc>
              </a:tr>
            </a:tbl>
          </a:graphicData>
        </a:graphic>
      </p:graphicFrame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33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Shape 1"/>
          <p:cNvSpPr txBox="1"/>
          <p:nvPr/>
        </p:nvSpPr>
        <p:spPr>
          <a:xfrm>
            <a:off x="178920" y="592200"/>
            <a:ext cx="8510760" cy="1341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endParaRPr b="1" i="1" lang="ru-RU" sz="3600" spc="-1" strike="noStrike">
              <a:solidFill>
                <a:srgbClr val="ff9966"/>
              </a:solidFill>
              <a:latin typeface="Arial"/>
            </a:endParaRPr>
          </a:p>
        </p:txBody>
      </p:sp>
      <p:graphicFrame>
        <p:nvGraphicFramePr>
          <p:cNvPr id="50" name="Table 2"/>
          <p:cNvGraphicFramePr/>
          <p:nvPr/>
        </p:nvGraphicFramePr>
        <p:xfrm>
          <a:off x="117360" y="2022480"/>
          <a:ext cx="8540280" cy="3110760"/>
        </p:xfrm>
        <a:graphic>
          <a:graphicData uri="http://schemas.openxmlformats.org/drawingml/2006/table">
            <a:tbl>
              <a:tblPr/>
              <a:tblGrid>
                <a:gridCol w="1761120"/>
                <a:gridCol w="3668760"/>
                <a:gridCol w="3110760"/>
              </a:tblGrid>
              <a:tr h="1957680">
                <a:tc>
                  <a:tcPr marL="90000" marR="90000">
                    <a:solidFill>
                      <a:srgbClr val="0066cc"/>
                    </a:solidFill>
                  </a:tcPr>
                </a:tc>
                <a:tc>
                  <a:txBody>
                    <a:bodyPr lIns="90000" rIns="90000" tIns="184320" bIns="46800">
                      <a:noAutofit/>
                    </a:bodyPr>
                    <a:p>
                      <a:pPr algn="ctr">
                        <a:lnSpc>
                          <a:spcPct val="81000"/>
                        </a:lnSpc>
                      </a:pPr>
                      <a:r>
                        <a:rPr b="1" lang="ru-RU" sz="2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Количество распространяемых газет </a:t>
                      </a:r>
                      <a:endParaRPr b="0" lang="ru-RU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81000"/>
                        </a:lnSpc>
                      </a:pPr>
                      <a:r>
                        <a:rPr b="1" lang="ru-RU" sz="2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на 1 члена церкви</a:t>
                      </a:r>
                      <a:endParaRPr b="0" lang="ru-RU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solidFill>
                      <a:srgbClr val="0066cc"/>
                    </a:solidFill>
                  </a:tcPr>
                </a:tc>
                <a:tc>
                  <a:txBody>
                    <a:bodyPr lIns="90000" rIns="90000" tIns="184320" bIns="46800">
                      <a:noAutofit/>
                    </a:bodyPr>
                    <a:p>
                      <a:pPr algn="ctr">
                        <a:lnSpc>
                          <a:spcPct val="81000"/>
                        </a:lnSpc>
                      </a:pPr>
                      <a:r>
                        <a:rPr b="1" lang="ru-RU" sz="2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Количество распространяе-мых газет </a:t>
                      </a:r>
                      <a:endParaRPr b="0" lang="ru-RU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81000"/>
                        </a:lnSpc>
                      </a:pPr>
                      <a:r>
                        <a:rPr b="1" lang="ru-RU" sz="2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на 1000 чел. населения</a:t>
                      </a:r>
                      <a:endParaRPr b="0" lang="ru-RU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solidFill>
                      <a:srgbClr val="0066cc"/>
                    </a:solidFill>
                  </a:tcPr>
                </a:tc>
              </a:tr>
              <a:tr h="576720">
                <a:tc>
                  <a:txBody>
                    <a:bodyPr lIns="90000" rIns="90000" tIns="184320" bIns="46800">
                      <a:noAutofit/>
                    </a:bodyPr>
                    <a:p>
                      <a:pPr>
                        <a:lnSpc>
                          <a:spcPct val="81000"/>
                        </a:lnSpc>
                      </a:pPr>
                      <a:r>
                        <a:rPr b="1" lang="ru-RU" sz="2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Россия</a:t>
                      </a:r>
                      <a:endParaRPr b="0" lang="ru-RU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solidFill>
                      <a:srgbClr val="0099ff"/>
                    </a:solidFill>
                  </a:tcPr>
                </a:tc>
                <a:tc>
                  <a:txBody>
                    <a:bodyPr lIns="90000" rIns="90000" tIns="184320" bIns="46800">
                      <a:noAutofit/>
                    </a:bodyPr>
                    <a:p>
                      <a:pPr algn="ctr">
                        <a:lnSpc>
                          <a:spcPct val="81000"/>
                        </a:lnSpc>
                      </a:pPr>
                      <a:r>
                        <a:rPr b="1" lang="ru-RU" sz="2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33</a:t>
                      </a:r>
                      <a:endParaRPr b="0" lang="ru-RU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solidFill>
                      <a:srgbClr val="0099ff"/>
                    </a:solidFill>
                  </a:tcPr>
                </a:tc>
                <a:tc>
                  <a:txBody>
                    <a:bodyPr lIns="90000" rIns="90000" tIns="184320" bIns="46800">
                      <a:noAutofit/>
                    </a:bodyPr>
                    <a:p>
                      <a:pPr algn="ctr">
                        <a:lnSpc>
                          <a:spcPct val="81000"/>
                        </a:lnSpc>
                      </a:pPr>
                      <a:r>
                        <a:rPr b="1" lang="ru-RU" sz="2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12</a:t>
                      </a:r>
                      <a:endParaRPr b="0" lang="ru-RU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solidFill>
                      <a:srgbClr val="0099ff"/>
                    </a:solidFill>
                  </a:tcPr>
                </a:tc>
              </a:tr>
              <a:tr h="576720">
                <a:tc>
                  <a:txBody>
                    <a:bodyPr lIns="90000" rIns="90000" tIns="184320" bIns="46800">
                      <a:noAutofit/>
                    </a:bodyPr>
                    <a:p>
                      <a:pPr>
                        <a:lnSpc>
                          <a:spcPct val="81000"/>
                        </a:lnSpc>
                      </a:pPr>
                      <a:r>
                        <a:rPr b="1" lang="ru-RU" sz="2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Церковь</a:t>
                      </a:r>
                      <a:endParaRPr b="0" lang="ru-RU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solidFill>
                      <a:srgbClr val="99ccff"/>
                    </a:solidFill>
                  </a:tcPr>
                </a:tc>
                <a:tc>
                  <a:txBody>
                    <a:bodyPr lIns="90000" rIns="90000" tIns="184320" bIns="46800">
                      <a:noAutofit/>
                    </a:bodyPr>
                    <a:p>
                      <a:pPr algn="ctr">
                        <a:lnSpc>
                          <a:spcPct val="81000"/>
                        </a:lnSpc>
                      </a:pPr>
                      <a:r>
                        <a:rPr b="1" lang="ru-RU" sz="2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70</a:t>
                      </a:r>
                      <a:endParaRPr b="0" lang="ru-RU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solidFill>
                      <a:srgbClr val="99ccff"/>
                    </a:solidFill>
                  </a:tcPr>
                </a:tc>
                <a:tc>
                  <a:txBody>
                    <a:bodyPr lIns="90000" rIns="90000" tIns="184320" bIns="46800">
                      <a:noAutofit/>
                    </a:bodyPr>
                    <a:p>
                      <a:pPr algn="ctr">
                        <a:lnSpc>
                          <a:spcPct val="81000"/>
                        </a:lnSpc>
                      </a:pPr>
                      <a:r>
                        <a:rPr b="1" lang="ru-RU" sz="2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30</a:t>
                      </a:r>
                      <a:endParaRPr b="0" lang="ru-RU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33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Shape 1"/>
          <p:cNvSpPr txBox="1"/>
          <p:nvPr/>
        </p:nvSpPr>
        <p:spPr>
          <a:xfrm>
            <a:off x="178920" y="452160"/>
            <a:ext cx="8510760" cy="1562040"/>
          </a:xfrm>
          <a:prstGeom prst="rect">
            <a:avLst/>
          </a:prstGeom>
          <a:noFill/>
          <a:ln>
            <a:noFill/>
          </a:ln>
        </p:spPr>
        <p:txBody>
          <a:bodyPr lIns="0" rIns="0" tIns="31680" bIns="0" anchor="ctr">
            <a:noAutofit/>
          </a:bodyPr>
          <a:p>
            <a:pPr>
              <a:lnSpc>
                <a:spcPct val="93000"/>
              </a:lnSpc>
            </a:pPr>
            <a:r>
              <a:rPr b="1" i="1" lang="ru-RU" sz="3600" spc="-1" strike="noStrike">
                <a:solidFill>
                  <a:srgbClr val="ffff00"/>
                </a:solidFill>
                <a:latin typeface="Arial"/>
              </a:rPr>
              <a:t>Количество распространяемых газет </a:t>
            </a:r>
            <a:br/>
            <a:r>
              <a:rPr b="1" i="1" lang="ru-RU" sz="3600" spc="-1" strike="noStrike">
                <a:solidFill>
                  <a:srgbClr val="ffff00"/>
                </a:solidFill>
                <a:latin typeface="Arial"/>
              </a:rPr>
              <a:t>на 1 члена церкви</a:t>
            </a:r>
            <a:endParaRPr b="1" i="1" lang="ru-RU" sz="3600" spc="-1" strike="noStrike">
              <a:solidFill>
                <a:srgbClr val="ff9966"/>
              </a:solidFill>
              <a:latin typeface="Arial"/>
            </a:endParaRPr>
          </a:p>
        </p:txBody>
      </p:sp>
      <p:sp>
        <p:nvSpPr>
          <p:cNvPr id="52" name="TextShape 2"/>
          <p:cNvSpPr txBox="1"/>
          <p:nvPr/>
        </p:nvSpPr>
        <p:spPr>
          <a:xfrm>
            <a:off x="539280" y="2435040"/>
            <a:ext cx="8541000" cy="4422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rmAutofit/>
          </a:bodyPr>
          <a:p>
            <a:pPr marL="428400" indent="-323640">
              <a:lnSpc>
                <a:spcPct val="100000"/>
              </a:lnSpc>
            </a:pPr>
            <a:endParaRPr b="0" lang="ru-RU" sz="2900" spc="-1" strike="noStrike">
              <a:solidFill>
                <a:srgbClr val="e6e6e6"/>
              </a:solidFill>
              <a:latin typeface="Times New Roman"/>
            </a:endParaRPr>
          </a:p>
          <a:p>
            <a:pPr marL="428400" indent="-323640">
              <a:lnSpc>
                <a:spcPct val="100000"/>
              </a:lnSpc>
              <a:buClr>
                <a:srgbClr val="e6e6e6"/>
              </a:buClr>
              <a:buSzPct val="45000"/>
              <a:buFont typeface="Wingdings" charset="2"/>
              <a:buChar char=""/>
            </a:pPr>
            <a:r>
              <a:rPr b="1" lang="ru-RU" sz="2900" spc="-1" strike="noStrike">
                <a:solidFill>
                  <a:srgbClr val="ffff00"/>
                </a:solidFill>
                <a:latin typeface="Times New Roman"/>
              </a:rPr>
              <a:t>Волжское                          - 51</a:t>
            </a:r>
            <a:endParaRPr b="0" lang="ru-RU" sz="2900" spc="-1" strike="noStrike">
              <a:solidFill>
                <a:srgbClr val="e6e6e6"/>
              </a:solidFill>
              <a:latin typeface="Times New Roman"/>
            </a:endParaRPr>
          </a:p>
          <a:p>
            <a:pPr marL="428400" indent="-323640">
              <a:lnSpc>
                <a:spcPct val="100000"/>
              </a:lnSpc>
              <a:buClr>
                <a:srgbClr val="e6e6e6"/>
              </a:buClr>
              <a:buSzPct val="45000"/>
              <a:buFont typeface="Wingdings" charset="2"/>
              <a:buChar char=""/>
            </a:pPr>
            <a:r>
              <a:rPr b="1" lang="ru-RU" sz="2900" spc="-1" strike="noStrike">
                <a:solidFill>
                  <a:srgbClr val="ffff00"/>
                </a:solidFill>
                <a:latin typeface="Times New Roman"/>
              </a:rPr>
              <a:t>Московское                      - 45</a:t>
            </a:r>
            <a:endParaRPr b="0" lang="ru-RU" sz="2900" spc="-1" strike="noStrike">
              <a:solidFill>
                <a:srgbClr val="e6e6e6"/>
              </a:solidFill>
              <a:latin typeface="Times New Roman"/>
            </a:endParaRPr>
          </a:p>
          <a:p>
            <a:pPr marL="428400" indent="-323640">
              <a:lnSpc>
                <a:spcPct val="100000"/>
              </a:lnSpc>
              <a:buClr>
                <a:srgbClr val="e6e6e6"/>
              </a:buClr>
              <a:buSzPct val="45000"/>
              <a:buFont typeface="Wingdings" charset="2"/>
              <a:buChar char=""/>
            </a:pPr>
            <a:r>
              <a:rPr b="1" lang="ru-RU" sz="2900" spc="-1" strike="noStrike">
                <a:solidFill>
                  <a:srgbClr val="ffff00"/>
                </a:solidFill>
                <a:latin typeface="Times New Roman"/>
              </a:rPr>
              <a:t>Северо-Западное            - 54</a:t>
            </a:r>
            <a:endParaRPr b="0" lang="ru-RU" sz="2900" spc="-1" strike="noStrike">
              <a:solidFill>
                <a:srgbClr val="e6e6e6"/>
              </a:solidFill>
              <a:latin typeface="Times New Roman"/>
            </a:endParaRPr>
          </a:p>
          <a:p>
            <a:pPr marL="428400" indent="-323640">
              <a:lnSpc>
                <a:spcPct val="100000"/>
              </a:lnSpc>
              <a:buClr>
                <a:srgbClr val="e6e6e6"/>
              </a:buClr>
              <a:buSzPct val="45000"/>
              <a:buFont typeface="Wingdings" charset="2"/>
              <a:buChar char=""/>
            </a:pPr>
            <a:r>
              <a:rPr b="1" lang="ru-RU" sz="2900" spc="-1" strike="noStrike">
                <a:solidFill>
                  <a:srgbClr val="ffff00"/>
                </a:solidFill>
                <a:latin typeface="Times New Roman"/>
              </a:rPr>
              <a:t>Уральское                         - 44</a:t>
            </a:r>
            <a:endParaRPr b="0" lang="ru-RU" sz="2900" spc="-1" strike="noStrike">
              <a:solidFill>
                <a:srgbClr val="e6e6e6"/>
              </a:solidFill>
              <a:latin typeface="Times New Roman"/>
            </a:endParaRPr>
          </a:p>
          <a:p>
            <a:pPr marL="428400" indent="-323640">
              <a:lnSpc>
                <a:spcPct val="100000"/>
              </a:lnSpc>
              <a:buClr>
                <a:srgbClr val="e6e6e6"/>
              </a:buClr>
              <a:buSzPct val="45000"/>
              <a:buFont typeface="Wingdings" charset="2"/>
              <a:buChar char=""/>
            </a:pPr>
            <a:r>
              <a:rPr b="1" lang="ru-RU" sz="2900" spc="-1" strike="noStrike">
                <a:solidFill>
                  <a:srgbClr val="ffff00"/>
                </a:solidFill>
                <a:latin typeface="Times New Roman"/>
              </a:rPr>
              <a:t>Западно-Сибирская М.   - 41</a:t>
            </a:r>
            <a:endParaRPr b="0" lang="ru-RU" sz="2900" spc="-1" strike="noStrike">
              <a:solidFill>
                <a:srgbClr val="e6e6e6"/>
              </a:solidFill>
              <a:latin typeface="Times New Roman"/>
            </a:endParaRPr>
          </a:p>
          <a:p>
            <a:pPr marL="428400" indent="-323640">
              <a:lnSpc>
                <a:spcPct val="100000"/>
              </a:lnSpc>
            </a:pPr>
            <a:r>
              <a:rPr b="1" lang="ru-RU" sz="2900" spc="-1" strike="noStrike">
                <a:solidFill>
                  <a:srgbClr val="ffff00"/>
                </a:solidFill>
                <a:latin typeface="Times New Roman"/>
              </a:rPr>
              <a:t>     </a:t>
            </a:r>
            <a:r>
              <a:rPr b="1" lang="ru-RU" sz="2900" spc="-1" strike="noStrike">
                <a:solidFill>
                  <a:srgbClr val="ffff00"/>
                </a:solidFill>
                <a:latin typeface="Times New Roman"/>
              </a:rPr>
              <a:t>Волго-Вятское                 - 34</a:t>
            </a:r>
            <a:endParaRPr b="0" lang="ru-RU" sz="2900" spc="-1" strike="noStrike">
              <a:solidFill>
                <a:srgbClr val="e6e6e6"/>
              </a:solidFill>
              <a:latin typeface="Times New Roman"/>
            </a:endParaRPr>
          </a:p>
        </p:txBody>
      </p:sp>
      <p:pic>
        <p:nvPicPr>
          <p:cNvPr id="53" name="" descr=""/>
          <p:cNvPicPr/>
          <p:nvPr/>
        </p:nvPicPr>
        <p:blipFill>
          <a:blip r:embed="rId1"/>
          <a:stretch/>
        </p:blipFill>
        <p:spPr>
          <a:xfrm>
            <a:off x="6567480" y="1619280"/>
            <a:ext cx="2576520" cy="3821040"/>
          </a:xfrm>
          <a:prstGeom prst="rect">
            <a:avLst/>
          </a:prstGeom>
          <a:ln>
            <a:noFill/>
          </a:ln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33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Shape 1"/>
          <p:cNvSpPr txBox="1"/>
          <p:nvPr/>
        </p:nvSpPr>
        <p:spPr>
          <a:xfrm>
            <a:off x="671400" y="255240"/>
            <a:ext cx="7809120" cy="1552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i="1" lang="ru-RU" sz="4800" spc="-1" strike="noStrike">
                <a:solidFill>
                  <a:srgbClr val="ffff00"/>
                </a:solidFill>
                <a:latin typeface="Lucida Sans"/>
              </a:rPr>
              <a:t>Газета «Ваши Ключи к здоровью»</a:t>
            </a:r>
            <a:endParaRPr b="1" i="1" lang="ru-RU" sz="4800" spc="-1" strike="noStrike">
              <a:solidFill>
                <a:srgbClr val="ff9966"/>
              </a:solidFill>
              <a:latin typeface="Arial"/>
            </a:endParaRPr>
          </a:p>
        </p:txBody>
      </p:sp>
      <p:sp>
        <p:nvSpPr>
          <p:cNvPr id="55" name="TextShape 2"/>
          <p:cNvSpPr txBox="1"/>
          <p:nvPr/>
        </p:nvSpPr>
        <p:spPr>
          <a:xfrm>
            <a:off x="360360" y="1817280"/>
            <a:ext cx="5400720" cy="4483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rmAutofit/>
          </a:bodyPr>
          <a:p>
            <a:pPr marL="428400" indent="-323640">
              <a:lnSpc>
                <a:spcPct val="100000"/>
              </a:lnSpc>
              <a:buClr>
                <a:srgbClr val="e6e6e6"/>
              </a:buClr>
              <a:buSzPct val="45000"/>
              <a:buFont typeface="Wingdings" charset="2"/>
              <a:buChar char=""/>
            </a:pPr>
            <a:r>
              <a:rPr b="1" lang="ru-RU" sz="3600" spc="-1" strike="noStrike">
                <a:solidFill>
                  <a:srgbClr val="ffff00"/>
                </a:solidFill>
                <a:latin typeface="Times New Roman"/>
              </a:rPr>
              <a:t>С 2006 г. </a:t>
            </a:r>
            <a:r>
              <a:rPr b="1" lang="ru-RU" sz="3600" spc="-1" strike="noStrike">
                <a:solidFill>
                  <a:srgbClr val="ffffcc"/>
                </a:solidFill>
                <a:latin typeface="Times New Roman"/>
              </a:rPr>
              <a:t>—</a:t>
            </a:r>
            <a:r>
              <a:rPr b="1" lang="ru-RU" sz="3600" spc="-1" strike="noStrike">
                <a:solidFill>
                  <a:srgbClr val="e6e6e6"/>
                </a:solidFill>
                <a:latin typeface="Times New Roman"/>
              </a:rPr>
              <a:t> ежеквартальное приложение</a:t>
            </a:r>
            <a:endParaRPr b="0" lang="ru-RU" sz="3600" spc="-1" strike="noStrike">
              <a:solidFill>
                <a:srgbClr val="e6e6e6"/>
              </a:solidFill>
              <a:latin typeface="Times New Roman"/>
            </a:endParaRPr>
          </a:p>
          <a:p>
            <a:pPr marL="428400" indent="-323640">
              <a:lnSpc>
                <a:spcPct val="100000"/>
              </a:lnSpc>
              <a:buClr>
                <a:srgbClr val="e6e6e6"/>
              </a:buClr>
              <a:buSzPct val="45000"/>
              <a:buFont typeface="Wingdings" charset="2"/>
              <a:buChar char=""/>
            </a:pPr>
            <a:r>
              <a:rPr b="1" lang="ru-RU" sz="3600" spc="-1" strike="noStrike">
                <a:solidFill>
                  <a:srgbClr val="ffff00"/>
                </a:solidFill>
                <a:latin typeface="Times New Roman"/>
              </a:rPr>
              <a:t>С 2008 года</a:t>
            </a:r>
            <a:r>
              <a:rPr b="1" lang="ru-RU" sz="3600" spc="-1" strike="noStrike">
                <a:solidFill>
                  <a:srgbClr val="e6e6e6"/>
                </a:solidFill>
                <a:latin typeface="Times New Roman"/>
              </a:rPr>
              <a:t> — издается ежемесячно</a:t>
            </a:r>
            <a:endParaRPr b="0" lang="ru-RU" sz="3600" spc="-1" strike="noStrike">
              <a:solidFill>
                <a:srgbClr val="e6e6e6"/>
              </a:solidFill>
              <a:latin typeface="Times New Roman"/>
            </a:endParaRPr>
          </a:p>
          <a:p>
            <a:pPr marL="428400" indent="-323640">
              <a:lnSpc>
                <a:spcPct val="100000"/>
              </a:lnSpc>
              <a:buClr>
                <a:srgbClr val="e6e6e6"/>
              </a:buClr>
              <a:buSzPct val="45000"/>
              <a:buFont typeface="Wingdings" charset="2"/>
              <a:buChar char=""/>
            </a:pPr>
            <a:r>
              <a:rPr b="1" lang="ru-RU" sz="3600" spc="-1" strike="noStrike">
                <a:solidFill>
                  <a:srgbClr val="ffff00"/>
                </a:solidFill>
                <a:latin typeface="Times New Roman"/>
              </a:rPr>
              <a:t>С 2011 года </a:t>
            </a:r>
            <a:r>
              <a:rPr b="1" lang="ru-RU" sz="3600" spc="-1" strike="noStrike">
                <a:solidFill>
                  <a:srgbClr val="e6e6e6"/>
                </a:solidFill>
                <a:latin typeface="Times New Roman"/>
              </a:rPr>
              <a:t>— имеет собственную регистрацию</a:t>
            </a:r>
            <a:endParaRPr b="0" lang="ru-RU" sz="3600" spc="-1" strike="noStrike">
              <a:solidFill>
                <a:srgbClr val="e6e6e6"/>
              </a:solidFill>
              <a:latin typeface="Times New Roman"/>
            </a:endParaRPr>
          </a:p>
        </p:txBody>
      </p:sp>
      <p:pic>
        <p:nvPicPr>
          <p:cNvPr id="56" name="" descr=""/>
          <p:cNvPicPr/>
          <p:nvPr/>
        </p:nvPicPr>
        <p:blipFill>
          <a:blip r:embed="rId1"/>
          <a:stretch/>
        </p:blipFill>
        <p:spPr>
          <a:xfrm>
            <a:off x="5796000" y="1851120"/>
            <a:ext cx="3024000" cy="4449600"/>
          </a:xfrm>
          <a:prstGeom prst="rect">
            <a:avLst/>
          </a:prstGeom>
          <a:ln>
            <a:noFill/>
          </a:ln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33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Shape 1"/>
          <p:cNvSpPr txBox="1"/>
          <p:nvPr/>
        </p:nvSpPr>
        <p:spPr>
          <a:xfrm>
            <a:off x="671400" y="255240"/>
            <a:ext cx="7809120" cy="1144440"/>
          </a:xfrm>
          <a:prstGeom prst="rect">
            <a:avLst/>
          </a:prstGeom>
          <a:noFill/>
          <a:ln>
            <a:noFill/>
          </a:ln>
        </p:spPr>
        <p:txBody>
          <a:bodyPr lIns="0" rIns="0" tIns="31680" bIns="0" anchor="ctr">
            <a:noAutofit/>
          </a:bodyPr>
          <a:p>
            <a:pPr>
              <a:lnSpc>
                <a:spcPct val="93000"/>
              </a:lnSpc>
            </a:pPr>
            <a:r>
              <a:rPr b="1" i="1" lang="ru-RU" sz="3600" spc="-1" strike="noStrike">
                <a:solidFill>
                  <a:srgbClr val="ffff00"/>
                </a:solidFill>
                <a:latin typeface="Arial"/>
              </a:rPr>
              <a:t>Тираж газеты «Ваши ключи к здоровью» в марте 2011 г.</a:t>
            </a:r>
            <a:endParaRPr b="1" i="1" lang="ru-RU" sz="3600" spc="-1" strike="noStrike">
              <a:solidFill>
                <a:srgbClr val="ff9966"/>
              </a:solidFill>
              <a:latin typeface="Arial"/>
            </a:endParaRPr>
          </a:p>
        </p:txBody>
      </p:sp>
      <p:sp>
        <p:nvSpPr>
          <p:cNvPr id="58" name="TextShape 2"/>
          <p:cNvSpPr txBox="1"/>
          <p:nvPr/>
        </p:nvSpPr>
        <p:spPr>
          <a:xfrm>
            <a:off x="539640" y="2879280"/>
            <a:ext cx="5400720" cy="3380040"/>
          </a:xfrm>
          <a:prstGeom prst="rect">
            <a:avLst/>
          </a:prstGeom>
          <a:noFill/>
          <a:ln>
            <a:noFill/>
          </a:ln>
        </p:spPr>
        <p:txBody>
          <a:bodyPr lIns="0" rIns="0" tIns="52920" bIns="0">
            <a:normAutofit/>
          </a:bodyPr>
          <a:p>
            <a:pPr marL="431640" indent="-320760">
              <a:lnSpc>
                <a:spcPct val="93000"/>
              </a:lnSpc>
            </a:pPr>
            <a:r>
              <a:rPr b="1" lang="ru-RU" sz="6000" spc="-1" strike="noStrike">
                <a:solidFill>
                  <a:srgbClr val="e6e6e6"/>
                </a:solidFill>
                <a:latin typeface="Arial"/>
              </a:rPr>
              <a:t>431 200 экз.</a:t>
            </a:r>
            <a:endParaRPr b="0" lang="ru-RU" sz="6000" spc="-1" strike="noStrike">
              <a:solidFill>
                <a:srgbClr val="e6e6e6"/>
              </a:solidFill>
              <a:latin typeface="Times New Roman"/>
            </a:endParaRPr>
          </a:p>
        </p:txBody>
      </p:sp>
      <p:pic>
        <p:nvPicPr>
          <p:cNvPr id="59" name="" descr=""/>
          <p:cNvPicPr/>
          <p:nvPr/>
        </p:nvPicPr>
        <p:blipFill>
          <a:blip r:embed="rId1"/>
          <a:stretch/>
        </p:blipFill>
        <p:spPr>
          <a:xfrm>
            <a:off x="5759280" y="1619280"/>
            <a:ext cx="2998800" cy="4478400"/>
          </a:xfrm>
          <a:prstGeom prst="rect">
            <a:avLst/>
          </a:prstGeom>
          <a:ln>
            <a:noFill/>
          </a:ln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33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Shape 1"/>
          <p:cNvSpPr txBox="1"/>
          <p:nvPr/>
        </p:nvSpPr>
        <p:spPr>
          <a:xfrm>
            <a:off x="671400" y="255240"/>
            <a:ext cx="7809120" cy="1144440"/>
          </a:xfrm>
          <a:prstGeom prst="rect">
            <a:avLst/>
          </a:prstGeom>
          <a:noFill/>
          <a:ln>
            <a:noFill/>
          </a:ln>
        </p:spPr>
        <p:txBody>
          <a:bodyPr lIns="0" rIns="0" tIns="31680" bIns="0" anchor="ctr">
            <a:noAutofit/>
          </a:bodyPr>
          <a:p>
            <a:pPr algn="ctr">
              <a:lnSpc>
                <a:spcPct val="93000"/>
              </a:lnSpc>
            </a:pPr>
            <a:r>
              <a:rPr b="1" i="1" lang="ru-RU" sz="3600" spc="-1" strike="noStrike">
                <a:solidFill>
                  <a:srgbClr val="ff9966"/>
                </a:solidFill>
                <a:latin typeface="Arial"/>
              </a:rPr>
              <a:t>31 мая — Всемирный день борьбы против курения</a:t>
            </a:r>
            <a:endParaRPr b="1" i="1" lang="ru-RU" sz="3600" spc="-1" strike="noStrike">
              <a:solidFill>
                <a:srgbClr val="ff9966"/>
              </a:solidFill>
              <a:latin typeface="Arial"/>
            </a:endParaRPr>
          </a:p>
        </p:txBody>
      </p:sp>
      <p:sp>
        <p:nvSpPr>
          <p:cNvPr id="61" name="TextShape 2"/>
          <p:cNvSpPr txBox="1"/>
          <p:nvPr/>
        </p:nvSpPr>
        <p:spPr>
          <a:xfrm>
            <a:off x="256680" y="1439640"/>
            <a:ext cx="4783320" cy="4933800"/>
          </a:xfrm>
          <a:prstGeom prst="rect">
            <a:avLst/>
          </a:prstGeom>
          <a:noFill/>
          <a:ln>
            <a:noFill/>
          </a:ln>
        </p:spPr>
        <p:txBody>
          <a:bodyPr lIns="0" rIns="0" tIns="31680" bIns="0">
            <a:normAutofit/>
          </a:bodyPr>
          <a:p>
            <a:pPr marL="428400" indent="-323640">
              <a:lnSpc>
                <a:spcPct val="93000"/>
              </a:lnSpc>
              <a:buClr>
                <a:srgbClr val="e6e6e6"/>
              </a:buClr>
              <a:buSzPct val="45000"/>
              <a:buFont typeface="Wingdings" charset="2"/>
              <a:buChar char=""/>
            </a:pPr>
            <a:r>
              <a:rPr b="0" lang="ru-RU" sz="3600" spc="-1" strike="noStrike">
                <a:solidFill>
                  <a:srgbClr val="e6e6e6"/>
                </a:solidFill>
                <a:latin typeface="Arial"/>
              </a:rPr>
              <a:t>Майский номер газеты целиком посвящен проблеме курения табака</a:t>
            </a:r>
            <a:endParaRPr b="0" lang="ru-RU" sz="3600" spc="-1" strike="noStrike">
              <a:solidFill>
                <a:srgbClr val="e6e6e6"/>
              </a:solidFill>
              <a:latin typeface="Times New Roman"/>
            </a:endParaRPr>
          </a:p>
          <a:p>
            <a:pPr marL="428400" indent="-323640">
              <a:lnSpc>
                <a:spcPct val="93000"/>
              </a:lnSpc>
            </a:pPr>
            <a:endParaRPr b="0" lang="ru-RU" sz="3600" spc="-1" strike="noStrike">
              <a:solidFill>
                <a:srgbClr val="e6e6e6"/>
              </a:solidFill>
              <a:latin typeface="Times New Roman"/>
            </a:endParaRPr>
          </a:p>
          <a:p>
            <a:pPr marL="428400" indent="-323640">
              <a:lnSpc>
                <a:spcPct val="93000"/>
              </a:lnSpc>
            </a:pPr>
            <a:endParaRPr b="0" lang="ru-RU" sz="3600" spc="-1" strike="noStrike">
              <a:solidFill>
                <a:srgbClr val="e6e6e6"/>
              </a:solidFill>
              <a:latin typeface="Times New Roman"/>
            </a:endParaRPr>
          </a:p>
        </p:txBody>
      </p:sp>
      <p:pic>
        <p:nvPicPr>
          <p:cNvPr id="62" name="" descr=""/>
          <p:cNvPicPr/>
          <p:nvPr/>
        </p:nvPicPr>
        <p:blipFill>
          <a:blip r:embed="rId1"/>
          <a:stretch/>
        </p:blipFill>
        <p:spPr>
          <a:xfrm>
            <a:off x="5119560" y="1440000"/>
            <a:ext cx="3521160" cy="4819680"/>
          </a:xfrm>
          <a:prstGeom prst="rect">
            <a:avLst/>
          </a:prstGeom>
          <a:ln>
            <a:noFill/>
          </a:ln>
        </p:spPr>
      </p:pic>
      <p:pic>
        <p:nvPicPr>
          <p:cNvPr id="63" name="" descr=""/>
          <p:cNvPicPr/>
          <p:nvPr/>
        </p:nvPicPr>
        <p:blipFill>
          <a:blip r:embed="rId2"/>
          <a:stretch/>
        </p:blipFill>
        <p:spPr>
          <a:xfrm>
            <a:off x="1800360" y="3600360"/>
            <a:ext cx="2525400" cy="3421080"/>
          </a:xfrm>
          <a:prstGeom prst="rect">
            <a:avLst/>
          </a:prstGeom>
          <a:ln>
            <a:noFill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Application>LibreOffice/6.2.0.3$Windows_X86_64 LibreOffice_project/98c6a8a1c6c7b144ce3cc729e34964b47ce25d62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ru-RU</dc:language>
  <cp:lastModifiedBy/>
  <dcterms:modified xsi:type="dcterms:W3CDTF">2019-02-19T12:11:47Z</dcterms:modified>
  <cp:revision>2</cp:revision>
  <dc:subject/>
  <dc:title>Встреча с читателями  газеты «Сокрытое Сокровище»</dc:title>
</cp:coreProperties>
</file>