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76" r:id="rId3"/>
    <p:sldId id="274" r:id="rId4"/>
    <p:sldId id="277" r:id="rId5"/>
    <p:sldId id="278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75" r:id="rId15"/>
    <p:sldId id="260" r:id="rId16"/>
    <p:sldId id="257" r:id="rId17"/>
    <p:sldId id="268" r:id="rId18"/>
    <p:sldId id="269" r:id="rId19"/>
    <p:sldId id="270" r:id="rId20"/>
    <p:sldId id="273" r:id="rId21"/>
    <p:sldId id="288" r:id="rId22"/>
    <p:sldId id="267" r:id="rId23"/>
    <p:sldId id="289" r:id="rId24"/>
    <p:sldId id="290" r:id="rId25"/>
    <p:sldId id="292" r:id="rId26"/>
    <p:sldId id="293" r:id="rId27"/>
    <p:sldId id="291" r:id="rId28"/>
    <p:sldId id="2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13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FD04-4B71-47E9-A160-854CBA11D048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FC500-FE58-4F8E-87AF-E7CC949C20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88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FC500-FE58-4F8E-87AF-E7CC949C207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436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2060848"/>
            <a:ext cx="5753472" cy="2868168"/>
          </a:xfrm>
        </p:spPr>
        <p:txBody>
          <a:bodyPr/>
          <a:lstStyle/>
          <a:p>
            <a:r>
              <a:rPr lang="ru-RU" dirty="0" smtClean="0"/>
              <a:t>Различные способы </a:t>
            </a:r>
            <a:r>
              <a:rPr lang="ru-RU" dirty="0" err="1" smtClean="0"/>
              <a:t>благовестия</a:t>
            </a:r>
            <a:r>
              <a:rPr lang="ru-RU" dirty="0" smtClean="0"/>
              <a:t> через миссионерские газеты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447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РЕКЛАМА НАШИХ ИЗДАНИЙ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Наклейки в транспорте.</a:t>
            </a:r>
          </a:p>
          <a:p>
            <a:r>
              <a:rPr lang="ru-RU" dirty="0" smtClean="0"/>
              <a:t>Реклама в Интернете.</a:t>
            </a:r>
          </a:p>
          <a:p>
            <a:r>
              <a:rPr lang="ru-RU" dirty="0" smtClean="0"/>
              <a:t>Реклама газет на авто членов церкви.</a:t>
            </a:r>
          </a:p>
          <a:p>
            <a:r>
              <a:rPr lang="ru-RU" dirty="0" smtClean="0"/>
              <a:t>Раздача рекламных буклетов и </a:t>
            </a:r>
            <a:r>
              <a:rPr lang="ru-RU" dirty="0" err="1" smtClean="0"/>
              <a:t>флаеров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 descr="G:\work\Осенние  листья\ОЛ 16-2013\Билетики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3969235" cy="275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32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РАЗМЕЩЕНИЕ СТОЕК С ГАЗЕТАМИ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126" y="1609725"/>
            <a:ext cx="3211147" cy="4846638"/>
          </a:xfrm>
        </p:spPr>
      </p:pic>
    </p:spTree>
    <p:extLst>
      <p:ext uri="{BB962C8B-B14F-4D97-AF65-F5344CB8AC3E}">
        <p14:creationId xmlns:p14="http://schemas.microsoft.com/office/powerpoint/2010/main" val="160163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КЛУБ </a:t>
            </a:r>
            <a:r>
              <a:rPr lang="ru-RU" dirty="0" smtClean="0"/>
              <a:t>ЧИТАТЕЛЕЙ </a:t>
            </a:r>
            <a:br>
              <a:rPr lang="ru-RU" dirty="0" smtClean="0"/>
            </a:br>
            <a:r>
              <a:rPr lang="ru-RU" dirty="0" smtClean="0"/>
              <a:t>(проведение кружков)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6624736" cy="4610912"/>
          </a:xfrm>
        </p:spPr>
        <p:txBody>
          <a:bodyPr/>
          <a:lstStyle/>
          <a:p>
            <a:r>
              <a:rPr lang="ru-RU" b="1" dirty="0"/>
              <a:t>«Школа правильного питания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«</a:t>
            </a:r>
            <a:r>
              <a:rPr lang="ru-RU" b="1" dirty="0"/>
              <a:t>Курсы английского языка</a:t>
            </a:r>
            <a:r>
              <a:rPr lang="ru-RU" b="1" dirty="0" smtClean="0"/>
              <a:t>» </a:t>
            </a:r>
          </a:p>
          <a:p>
            <a:r>
              <a:rPr lang="ru-RU" b="1" dirty="0" smtClean="0"/>
              <a:t>Очные библейские курсы</a:t>
            </a:r>
          </a:p>
          <a:p>
            <a:r>
              <a:rPr lang="ru-RU" b="1" dirty="0" smtClean="0"/>
              <a:t>Обучение </a:t>
            </a:r>
            <a:r>
              <a:rPr lang="ru-RU" b="1" dirty="0"/>
              <a:t>игры на </a:t>
            </a:r>
            <a:r>
              <a:rPr lang="ru-RU" b="1" dirty="0" smtClean="0"/>
              <a:t>гитаре</a:t>
            </a:r>
          </a:p>
          <a:p>
            <a:r>
              <a:rPr lang="ru-RU" b="1" dirty="0" smtClean="0"/>
              <a:t>Рукоделие </a:t>
            </a:r>
            <a:r>
              <a:rPr lang="ru-RU" b="1" dirty="0"/>
              <a:t>для </a:t>
            </a:r>
            <a:r>
              <a:rPr lang="ru-RU" b="1" dirty="0" smtClean="0"/>
              <a:t>женщин</a:t>
            </a:r>
          </a:p>
          <a:p>
            <a:r>
              <a:rPr lang="ru-RU" b="1" dirty="0" smtClean="0"/>
              <a:t>«Домашний мастер» (для мужчин)</a:t>
            </a:r>
          </a:p>
          <a:p>
            <a:r>
              <a:rPr lang="ru-RU" b="1" dirty="0" smtClean="0"/>
              <a:t>Курсы компьютерной грамотности</a:t>
            </a:r>
          </a:p>
          <a:p>
            <a:r>
              <a:rPr lang="ru-RU" b="1" dirty="0" smtClean="0"/>
              <a:t>Клуб любителей бега</a:t>
            </a:r>
          </a:p>
          <a:p>
            <a:r>
              <a:rPr lang="ru-RU" b="1" dirty="0" smtClean="0"/>
              <a:t>И т. д.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58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УЛИЧНЫЕ АКЦИИ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РАЗДАЧЕЙ ГАЗЕТ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Библейские </a:t>
            </a:r>
            <a:r>
              <a:rPr lang="ru-RU" b="1" dirty="0"/>
              <a:t>чтения в дни религиозных праздников  в общественных местах по согласованию с администрацией города\района с раздачей наших газет и книг.</a:t>
            </a:r>
            <a:endParaRPr lang="ru-RU" dirty="0"/>
          </a:p>
          <a:p>
            <a:r>
              <a:rPr lang="ru-RU" b="1" dirty="0"/>
              <a:t>Организовать  от газеты </a:t>
            </a:r>
            <a:r>
              <a:rPr lang="ru-RU" b="1" dirty="0" smtClean="0"/>
              <a:t>«Ваши ключи </a:t>
            </a:r>
            <a:r>
              <a:rPr lang="ru-RU" b="1" dirty="0"/>
              <a:t>к здоровью» бесплатно в общественном месте небольшую выставку здоровья с участием одного\двух братьев и </a:t>
            </a:r>
            <a:r>
              <a:rPr lang="ru-RU" b="1" dirty="0" err="1"/>
              <a:t>сестер</a:t>
            </a:r>
            <a:r>
              <a:rPr lang="ru-RU" b="1" dirty="0"/>
              <a:t>, проверяя вес</a:t>
            </a:r>
            <a:r>
              <a:rPr lang="ru-RU" b="1" dirty="0" smtClean="0"/>
              <a:t>, рост, содержание </a:t>
            </a:r>
            <a:r>
              <a:rPr lang="ru-RU" b="1" dirty="0"/>
              <a:t>жира, определяя биологический  возраст с раздачей наших газет и проводя бесплатную подписку на газету.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301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5256584" cy="2520280"/>
          </a:xfrm>
        </p:spPr>
        <p:txBody>
          <a:bodyPr>
            <a:normAutofit/>
          </a:bodyPr>
          <a:lstStyle/>
          <a:p>
            <a:r>
              <a:rPr lang="ru-RU" dirty="0" smtClean="0"/>
              <a:t>Курьерская служба доставки газет </a:t>
            </a:r>
            <a:br>
              <a:rPr lang="ru-RU" dirty="0" smtClean="0"/>
            </a:br>
            <a:r>
              <a:rPr lang="ru-RU" dirty="0" smtClean="0"/>
              <a:t>до руководителей всех уровней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9531" y="2564904"/>
            <a:ext cx="2921000" cy="400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52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курьерской службы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6563072" cy="4846320"/>
          </a:xfrm>
        </p:spPr>
        <p:txBody>
          <a:bodyPr/>
          <a:lstStyle/>
          <a:p>
            <a:r>
              <a:rPr lang="ru-RU" dirty="0" smtClean="0"/>
              <a:t>Донести </a:t>
            </a:r>
            <a:r>
              <a:rPr lang="ru-RU" dirty="0"/>
              <a:t>информацию о наших изданиях до каждого руководителя предприятия и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2803674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Служение высшему сословию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«В то время как мы ни в коем случае не должны забывать о бедных и обездоленных, у нас нет ни людей, ни средств для работы среди низших классов. Мы указываем работникам на высший класс…</a:t>
            </a:r>
          </a:p>
          <a:p>
            <a:r>
              <a:rPr lang="ru-RU" dirty="0" smtClean="0"/>
              <a:t> </a:t>
            </a:r>
            <a:r>
              <a:rPr lang="ru-RU" dirty="0"/>
              <a:t>Мне были показаны поля, созревшие для жатвы. Мы должны работать с высшим сословием людей. Тогда у нас будут силы и способности, чтобы продвигаться вперёд в тех направлениях, которые указывает нам Бог» (Письмо 164, 1901, с. 2, Собрание рукописей, т. 4, с. 420, 421).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242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НАЧАТЬ РАБОТУ?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Подготовить упакованные комплекты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378950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094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Презентационный буклет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40" y="1481402"/>
            <a:ext cx="3515208" cy="4686944"/>
          </a:xfrm>
        </p:spPr>
      </p:pic>
    </p:spTree>
    <p:extLst>
      <p:ext uri="{BB962C8B-B14F-4D97-AF65-F5344CB8AC3E}">
        <p14:creationId xmlns:p14="http://schemas.microsoft.com/office/powerpoint/2010/main" val="2148433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  <p:extLst>
      <p:ext uri="{BB962C8B-B14F-4D97-AF65-F5344CB8AC3E}">
        <p14:creationId xmlns:p14="http://schemas.microsoft.com/office/powerpoint/2010/main" val="188703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58" y="692697"/>
            <a:ext cx="709581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522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0" y="1609725"/>
            <a:ext cx="6260240" cy="4846638"/>
          </a:xfrm>
        </p:spPr>
      </p:pic>
    </p:spTree>
    <p:extLst>
      <p:ext uri="{BB962C8B-B14F-4D97-AF65-F5344CB8AC3E}">
        <p14:creationId xmlns:p14="http://schemas.microsoft.com/office/powerpoint/2010/main" val="2086895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Где приобрести презентационные буклеты?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Взять бесплатный макет в редакции и распечатать самим.</a:t>
            </a:r>
            <a:endParaRPr lang="ru-RU" dirty="0"/>
          </a:p>
          <a:p>
            <a:pPr lvl="0"/>
            <a:r>
              <a:rPr lang="ru-RU" b="1" dirty="0"/>
              <a:t>Приобрести в редакции готовые буклеты по цене 2-00 за штуку (плюс пересылка).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86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ПОДГОТОВКА К СЛУЖЕНИЮ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7239000" cy="475492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Приобрести базу предприятий или найти в Интернете организации в вашем </a:t>
            </a:r>
            <a:r>
              <a:rPr lang="ru-RU" dirty="0" smtClean="0"/>
              <a:t>районе     (по </a:t>
            </a:r>
            <a:r>
              <a:rPr lang="ru-RU" dirty="0"/>
              <a:t>2 </a:t>
            </a:r>
            <a:r>
              <a:rPr lang="en-US" dirty="0" err="1"/>
              <a:t>Gis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Подготовить таблицу для </a:t>
            </a:r>
            <a:r>
              <a:rPr lang="ru-RU" dirty="0" err="1" smtClean="0"/>
              <a:t>отчета</a:t>
            </a:r>
            <a:r>
              <a:rPr lang="ru-RU" dirty="0" smtClean="0"/>
              <a:t>, в которой отмечать :</a:t>
            </a:r>
          </a:p>
          <a:p>
            <a:r>
              <a:rPr lang="ru-RU" dirty="0" smtClean="0"/>
              <a:t>- название организации</a:t>
            </a:r>
          </a:p>
          <a:p>
            <a:r>
              <a:rPr lang="ru-RU" dirty="0" smtClean="0"/>
              <a:t>- ФИО руководителя</a:t>
            </a:r>
          </a:p>
          <a:p>
            <a:r>
              <a:rPr lang="ru-RU" dirty="0" smtClean="0"/>
              <a:t>- адрес, телефон</a:t>
            </a:r>
          </a:p>
          <a:p>
            <a:r>
              <a:rPr lang="ru-RU" dirty="0" smtClean="0"/>
              <a:t>- способ доставки и т. д.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086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864096"/>
          </a:xfrm>
        </p:spPr>
        <p:txBody>
          <a:bodyPr/>
          <a:lstStyle/>
          <a:p>
            <a:pPr algn="ctr"/>
            <a:r>
              <a:rPr lang="ru-RU" dirty="0" smtClean="0"/>
              <a:t>1. Почтовая </a:t>
            </a:r>
            <a:r>
              <a:rPr lang="ru-RU" dirty="0"/>
              <a:t>доставка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7239000" cy="4754928"/>
          </a:xfrm>
        </p:spPr>
        <p:txBody>
          <a:bodyPr/>
          <a:lstStyle/>
          <a:p>
            <a:r>
              <a:rPr lang="ru-RU" dirty="0" smtClean="0"/>
              <a:t>1. Узнать адреса и названия организаций, ФИО руководителя.</a:t>
            </a:r>
          </a:p>
          <a:p>
            <a:r>
              <a:rPr lang="ru-RU" dirty="0" smtClean="0"/>
              <a:t>2. Доставлять газеты на имя руководителя по почте 3 – 6 месяцев.</a:t>
            </a:r>
          </a:p>
          <a:p>
            <a:r>
              <a:rPr lang="ru-RU" dirty="0" smtClean="0"/>
              <a:t>3. Провести опрос мнения руководителя (лично или по телефону).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193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ДОСТАВКА </a:t>
            </a:r>
            <a:r>
              <a:rPr lang="ru-RU" dirty="0"/>
              <a:t>В </a:t>
            </a:r>
            <a:r>
              <a:rPr lang="ru-RU" dirty="0" smtClean="0"/>
              <a:t>БИЗНЕС-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И ТОРГОВЫХ ЦЕНТРАХ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Не требуется база адресов организаций (она формируется в процессе работы)</a:t>
            </a:r>
          </a:p>
          <a:p>
            <a:r>
              <a:rPr lang="ru-RU" dirty="0" smtClean="0"/>
              <a:t>2. Выбирается торговый или бизнес-центр и обходятся все организации.</a:t>
            </a:r>
          </a:p>
          <a:p>
            <a:r>
              <a:rPr lang="ru-RU" dirty="0" smtClean="0"/>
              <a:t>3. П</a:t>
            </a:r>
            <a:r>
              <a:rPr lang="ru-RU" b="1" dirty="0" smtClean="0"/>
              <a:t>исьмо </a:t>
            </a:r>
            <a:r>
              <a:rPr lang="ru-RU" b="1" dirty="0"/>
              <a:t>приносится в офис или оставляется охраннику</a:t>
            </a:r>
            <a:r>
              <a:rPr lang="ru-RU" b="1" dirty="0" smtClean="0"/>
              <a:t>, но  </a:t>
            </a:r>
            <a:r>
              <a:rPr lang="ru-RU" b="1" dirty="0"/>
              <a:t>при этом уточняются ФИО руководителя</a:t>
            </a:r>
            <a:r>
              <a:rPr lang="ru-RU" b="1" dirty="0" smtClean="0"/>
              <a:t>, название организации ,</a:t>
            </a:r>
            <a:r>
              <a:rPr lang="ru-RU" b="1" dirty="0"/>
              <a:t>тел. для контакта и все заносится </a:t>
            </a:r>
            <a:r>
              <a:rPr lang="ru-RU" b="1" dirty="0" smtClean="0"/>
              <a:t>в </a:t>
            </a:r>
            <a:r>
              <a:rPr lang="ru-RU" b="1" dirty="0" err="1"/>
              <a:t>отчет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4. Газета доставляется два раза , на второй раз обращение происходит по имени, отчеству.</a:t>
            </a:r>
          </a:p>
          <a:p>
            <a:r>
              <a:rPr lang="ru-RU" b="1" dirty="0" smtClean="0"/>
              <a:t>5. Не более чем через неделю проводится опрос.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362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ОБХОД </a:t>
            </a:r>
            <a:r>
              <a:rPr lang="ru-RU" dirty="0"/>
              <a:t>ОРГАНИЗАЦИЙ ПО ПРЕДВАРИТЕЛЬНЫМ СПИСКАМ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Предварительно </a:t>
            </a:r>
            <a:r>
              <a:rPr lang="ru-RU" b="1" dirty="0"/>
              <a:t>выбрать из справочной данные по всем организациям в вашем районе </a:t>
            </a:r>
            <a:endParaRPr lang="ru-RU" b="1" dirty="0" smtClean="0"/>
          </a:p>
          <a:p>
            <a:r>
              <a:rPr lang="ru-RU" b="1" dirty="0" smtClean="0"/>
              <a:t>2. Постепенно </a:t>
            </a:r>
            <a:r>
              <a:rPr lang="ru-RU" b="1" dirty="0"/>
              <a:t>их посетить, узнавая на месте ФИО </a:t>
            </a:r>
            <a:r>
              <a:rPr lang="ru-RU" b="1" dirty="0" smtClean="0"/>
              <a:t>руководителя</a:t>
            </a:r>
          </a:p>
          <a:p>
            <a:r>
              <a:rPr lang="ru-RU" b="1" dirty="0" smtClean="0"/>
              <a:t>3. Второй </a:t>
            </a:r>
            <a:r>
              <a:rPr lang="ru-RU" b="1" dirty="0"/>
              <a:t>раз прийти с письмом, </a:t>
            </a:r>
            <a:r>
              <a:rPr lang="ru-RU" b="1" dirty="0" smtClean="0"/>
              <a:t>обращённым </a:t>
            </a:r>
            <a:r>
              <a:rPr lang="ru-RU" b="1" dirty="0"/>
              <a:t>по </a:t>
            </a:r>
            <a:r>
              <a:rPr lang="ru-RU" b="1" dirty="0" smtClean="0"/>
              <a:t>имени, отчеству </a:t>
            </a:r>
          </a:p>
          <a:p>
            <a:r>
              <a:rPr lang="ru-RU" b="1" dirty="0" smtClean="0"/>
              <a:t>4. Не позднее, чем через </a:t>
            </a:r>
            <a:r>
              <a:rPr lang="ru-RU" b="1" dirty="0"/>
              <a:t>неделю провести опрос</a:t>
            </a:r>
            <a:r>
              <a:rPr lang="ru-RU" b="1" dirty="0" smtClean="0"/>
              <a:t>, узнавая </a:t>
            </a:r>
            <a:r>
              <a:rPr lang="ru-RU" b="1" dirty="0"/>
              <a:t>мнение о наших </a:t>
            </a:r>
            <a:r>
              <a:rPr lang="ru-RU" b="1" dirty="0" smtClean="0"/>
              <a:t>газетах.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278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НАПРАВЛЕНИЯ ПОСЛЕДУЮЩЕЙ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Необходимо подвести </a:t>
            </a:r>
            <a:r>
              <a:rPr lang="ru-RU" b="1" dirty="0"/>
              <a:t>руководителя к </a:t>
            </a:r>
            <a:r>
              <a:rPr lang="ru-RU" b="1" dirty="0" smtClean="0"/>
              <a:t>принятию какого-то решения:</a:t>
            </a:r>
          </a:p>
          <a:p>
            <a:r>
              <a:rPr lang="ru-RU" b="1" dirty="0" smtClean="0"/>
              <a:t>1. Установить в организации стойки с газетами</a:t>
            </a:r>
          </a:p>
          <a:p>
            <a:r>
              <a:rPr lang="ru-RU" b="1" dirty="0" smtClean="0"/>
              <a:t>2. Доставлять  в </a:t>
            </a:r>
            <a:r>
              <a:rPr lang="ru-RU" b="1" dirty="0"/>
              <a:t>конкретные сроки необходимое количество  экземпляров </a:t>
            </a:r>
            <a:r>
              <a:rPr lang="ru-RU" b="1" dirty="0" smtClean="0"/>
              <a:t>газет для сотрудников организации</a:t>
            </a:r>
          </a:p>
          <a:p>
            <a:r>
              <a:rPr lang="ru-RU" b="1" dirty="0" smtClean="0"/>
              <a:t>3. Можно </a:t>
            </a:r>
            <a:r>
              <a:rPr lang="ru-RU" b="1" dirty="0"/>
              <a:t>предложить библейские курсы, проведение выставок здоровья, продажу христианской литературы</a:t>
            </a:r>
            <a:r>
              <a:rPr lang="ru-RU" b="1" dirty="0" smtClean="0"/>
              <a:t>, проведение </a:t>
            </a:r>
            <a:r>
              <a:rPr lang="ru-RU" b="1" dirty="0"/>
              <a:t>лекций по здоровью и т д.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882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Источники финансирования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Церковь</a:t>
            </a:r>
          </a:p>
          <a:p>
            <a:r>
              <a:rPr lang="ru-RU" dirty="0" smtClean="0"/>
              <a:t>Спонсор</a:t>
            </a:r>
          </a:p>
          <a:p>
            <a:r>
              <a:rPr lang="ru-RU" dirty="0" err="1" smtClean="0"/>
              <a:t>Волонтерское</a:t>
            </a:r>
            <a:r>
              <a:rPr lang="ru-RU" dirty="0" smtClean="0"/>
              <a:t> служение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626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24784"/>
          </a:xfrm>
        </p:spPr>
        <p:txBody>
          <a:bodyPr>
            <a:normAutofit/>
          </a:bodyPr>
          <a:lstStyle/>
          <a:p>
            <a:r>
              <a:rPr lang="ru-RU" dirty="0"/>
              <a:t>Качества сотрудника курьерской </a:t>
            </a:r>
            <a:r>
              <a:rPr lang="ru-RU" dirty="0" smtClean="0"/>
              <a:t>службы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5050904" cy="4322880"/>
          </a:xfrm>
        </p:spPr>
        <p:txBody>
          <a:bodyPr/>
          <a:lstStyle/>
          <a:p>
            <a:pPr lvl="0"/>
            <a:r>
              <a:rPr lang="ru-RU" dirty="0"/>
              <a:t>Жизнерадостность.</a:t>
            </a:r>
          </a:p>
          <a:p>
            <a:pPr lvl="0"/>
            <a:r>
              <a:rPr lang="ru-RU" dirty="0"/>
              <a:t>Опрятный вид.</a:t>
            </a:r>
          </a:p>
          <a:p>
            <a:pPr lvl="0"/>
            <a:r>
              <a:rPr lang="ru-RU" dirty="0"/>
              <a:t>Вежливость.</a:t>
            </a:r>
          </a:p>
          <a:p>
            <a:pPr lvl="0"/>
            <a:r>
              <a:rPr lang="ru-RU" dirty="0"/>
              <a:t>Дисциплинированность и ответственность.</a:t>
            </a:r>
          </a:p>
          <a:p>
            <a:endParaRPr lang="ru-RU" dirty="0"/>
          </a:p>
        </p:txBody>
      </p:sp>
      <p:pic>
        <p:nvPicPr>
          <p:cNvPr id="7170" name="Picture 2" descr="C:\Users\7D\Desktop\Семинар1\imgpreview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330" y="2924944"/>
            <a:ext cx="3142933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23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Как </a:t>
            </a:r>
            <a:r>
              <a:rPr lang="ru-RU" b="1" dirty="0"/>
              <a:t>можно под эгидой наших газет и с их помощью сделать  </a:t>
            </a:r>
            <a:r>
              <a:rPr lang="ru-RU" b="1" dirty="0" err="1"/>
              <a:t>благовестие</a:t>
            </a:r>
            <a:r>
              <a:rPr lang="ru-RU" b="1" dirty="0"/>
              <a:t>  более  успешным? </a:t>
            </a:r>
            <a:endParaRPr lang="ru-RU" b="1" dirty="0" smtClean="0"/>
          </a:p>
          <a:p>
            <a:r>
              <a:rPr lang="ru-RU" b="1" dirty="0" smtClean="0"/>
              <a:t>Какие способы раздачи газет </a:t>
            </a:r>
            <a:r>
              <a:rPr lang="ru-RU" b="1" dirty="0"/>
              <a:t>«Сокрытое Сокровище» , «Ваши ключи к </a:t>
            </a:r>
            <a:r>
              <a:rPr lang="ru-RU" b="1" dirty="0" smtClean="0"/>
              <a:t>здоровью</a:t>
            </a:r>
            <a:r>
              <a:rPr lang="ru-RU" b="1" dirty="0"/>
              <a:t>» и «</a:t>
            </a:r>
            <a:r>
              <a:rPr lang="ru-RU" b="1" dirty="0" smtClean="0"/>
              <a:t>7</a:t>
            </a:r>
            <a:r>
              <a:rPr lang="en-US" b="1" dirty="0" smtClean="0"/>
              <a:t>D</a:t>
            </a:r>
            <a:r>
              <a:rPr lang="ru-RU" b="1" dirty="0" smtClean="0"/>
              <a:t> формат» </a:t>
            </a:r>
            <a:r>
              <a:rPr lang="ru-RU" b="1" dirty="0"/>
              <a:t>кроме раздачи знакомым, на улицах и по почтовым ящикам?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92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648072"/>
          </a:xfrm>
        </p:spPr>
        <p:txBody>
          <a:bodyPr/>
          <a:lstStyle/>
          <a:p>
            <a:r>
              <a:rPr lang="ru-RU" dirty="0" smtClean="0"/>
              <a:t>СЛУЖЕНИЕ ОСУЖДЁННЫМ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r>
              <a:rPr lang="ru-RU" b="1" i="1" dirty="0" err="1"/>
              <a:t>Блохинов</a:t>
            </a:r>
            <a:r>
              <a:rPr lang="ru-RU" b="1" i="1" dirty="0"/>
              <a:t> </a:t>
            </a:r>
            <a:r>
              <a:rPr lang="ru-RU" b="1" i="1" dirty="0" smtClean="0"/>
              <a:t>Павел, </a:t>
            </a:r>
            <a:r>
              <a:rPr lang="ru-RU" b="1" i="1" dirty="0"/>
              <a:t>Тюменская </a:t>
            </a:r>
            <a:r>
              <a:rPr lang="ru-RU" b="1" i="1" dirty="0" smtClean="0"/>
              <a:t>область:</a:t>
            </a:r>
          </a:p>
          <a:p>
            <a:pPr marL="0" indent="0">
              <a:buNone/>
            </a:pPr>
            <a:r>
              <a:rPr lang="ru-RU" sz="1800" dirty="0"/>
              <a:t>Вам я искренне и от всего христианского братского сердца говорю спасибо, за то, что несёте свет истины в мир, помогаете по мере возможности таким как я осуждённым, мне во многом помогаете, присылаете постоянно мою любимую газету «Сокрытое Сокровище», которая и поддерживает меня во всех </a:t>
            </a:r>
            <a:r>
              <a:rPr lang="ru-RU" sz="1800" dirty="0" smtClean="0"/>
              <a:t>обстоятельствах.</a:t>
            </a:r>
          </a:p>
          <a:p>
            <a:r>
              <a:rPr lang="ru-RU" sz="2400" b="1" i="1" dirty="0" err="1"/>
              <a:t>Буклов</a:t>
            </a:r>
            <a:r>
              <a:rPr lang="ru-RU" sz="2400" b="1" i="1" dirty="0"/>
              <a:t> </a:t>
            </a:r>
            <a:r>
              <a:rPr lang="ru-RU" sz="2400" b="1" i="1" dirty="0" smtClean="0"/>
              <a:t>Виталий, Нижегородская обл.</a:t>
            </a:r>
          </a:p>
          <a:p>
            <a:r>
              <a:rPr lang="ru-RU" sz="1800" dirty="0"/>
              <a:t>Я благодарен вам за ваш труд во славу Божию. Я в прошлой жизни был… кем я только я не был, но благодаря вашей газете я </a:t>
            </a:r>
            <a:r>
              <a:rPr lang="ru-RU" sz="1800" dirty="0" err="1"/>
              <a:t>пришел</a:t>
            </a:r>
            <a:r>
              <a:rPr lang="ru-RU" sz="1800" dirty="0"/>
              <a:t> к Слову, а от Слова к Богу, и вчера, 15 декабря 2013 г., я </a:t>
            </a:r>
            <a:r>
              <a:rPr lang="ru-RU" sz="1800" dirty="0" smtClean="0"/>
              <a:t>принял крещение, умер </a:t>
            </a:r>
            <a:r>
              <a:rPr lang="ru-RU" sz="1800" dirty="0"/>
              <a:t>для греха и воскрес во Христе, и теперь уже не я живу, но живёт во мне Христос</a:t>
            </a:r>
            <a:r>
              <a:rPr lang="ru-RU" sz="1800" dirty="0" smtClean="0"/>
              <a:t>. Прежний </a:t>
            </a:r>
            <a:r>
              <a:rPr lang="ru-RU" sz="1800" dirty="0"/>
              <a:t>Витя-</a:t>
            </a:r>
            <a:r>
              <a:rPr lang="ru-RU" sz="1800" dirty="0" err="1"/>
              <a:t>Буклаш</a:t>
            </a:r>
            <a:r>
              <a:rPr lang="ru-RU" sz="1800" dirty="0"/>
              <a:t>, преступник и бандит, умер, и воскрес во Христе Иисусе Виталий. </a:t>
            </a:r>
          </a:p>
          <a:p>
            <a:endParaRPr lang="ru-RU" sz="1800" b="1" i="1" dirty="0" smtClean="0"/>
          </a:p>
          <a:p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1178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ДЕНЬ БОРЬБЫ С КУРЕНИЕМ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>31 </a:t>
            </a:r>
            <a:r>
              <a:rPr lang="ru-RU" dirty="0"/>
              <a:t>мая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/>
          <a:lstStyle/>
          <a:p>
            <a:r>
              <a:rPr lang="ru-RU" dirty="0" smtClean="0"/>
              <a:t>В г. Йошкар-Ола уже 3 года подряд с разрешения городской администрации проводится акция в центральном парке: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Выставка «Здоровье» +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Раздача газет «Ваши ключи к здоровью»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49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 «Артерия»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/>
          <a:lstStyle/>
          <a:p>
            <a:r>
              <a:rPr lang="ru-RU" dirty="0" smtClean="0"/>
              <a:t>Благотворительная акция по сбору средств на лечение больному ребёнку в Казани сопровождалась раздачей газеты </a:t>
            </a:r>
          </a:p>
          <a:p>
            <a:pPr marL="0" indent="0" algn="ctr">
              <a:buNone/>
            </a:pPr>
            <a:r>
              <a:rPr lang="ru-RU" dirty="0" smtClean="0"/>
              <a:t>«7Д формат»</a:t>
            </a:r>
            <a:endParaRPr lang="ru-RU" dirty="0"/>
          </a:p>
        </p:txBody>
      </p:sp>
      <p:pic>
        <p:nvPicPr>
          <p:cNvPr id="4098" name="Picture 2" descr="G:\work\опубликовано\7D\2013\7Д октябрь 2013\AURq1TQUE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27182"/>
            <a:ext cx="3600400" cy="254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gazeta7d.ru/images/cms/content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172" y="4111809"/>
            <a:ext cx="2693188" cy="219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Крест 3"/>
          <p:cNvSpPr/>
          <p:nvPr/>
        </p:nvSpPr>
        <p:spPr>
          <a:xfrm>
            <a:off x="3275856" y="4581128"/>
            <a:ext cx="1296144" cy="1224136"/>
          </a:xfrm>
          <a:prstGeom prst="plus">
            <a:avLst>
              <a:gd name="adj" fmla="val 377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9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ВЫЕЗДНЫЕ БИБЛИОТЕКИ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/>
          <a:lstStyle/>
          <a:p>
            <a:r>
              <a:rPr lang="ru-RU" dirty="0" smtClean="0"/>
              <a:t>Выдача книг сопровождается бесплатной раздачей христианских газет.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4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ПОВЕДЕНИЕ ВСТРЕЧ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ЧИТАТЕЛЯМИ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ЗА ЧАШКОЙ ЧАЯ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7239000" cy="4538904"/>
          </a:xfrm>
        </p:spPr>
        <p:txBody>
          <a:bodyPr/>
          <a:lstStyle/>
          <a:p>
            <a:r>
              <a:rPr lang="ru-RU" dirty="0" smtClean="0"/>
              <a:t>В Казани в 2014 году Рождественские встречи с читателями в кафе закончились крещением.</a:t>
            </a:r>
            <a:endParaRPr lang="ru-RU" dirty="0"/>
          </a:p>
        </p:txBody>
      </p:sp>
      <p:pic>
        <p:nvPicPr>
          <p:cNvPr id="1026" name="Picture 2" descr="http://www.mosadvent.ru/images/thumbs/pod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5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43308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МОЛОДЕЖНАЯ АКЦИЯ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ВОЗЬМИ УЛЫБКУ»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068960"/>
            <a:ext cx="7239000" cy="3242760"/>
          </a:xfrm>
        </p:spPr>
        <p:txBody>
          <a:bodyPr/>
          <a:lstStyle/>
          <a:p>
            <a:r>
              <a:rPr lang="ru-RU" dirty="0" smtClean="0"/>
              <a:t>Расклейка по городу позитивных объявлений.</a:t>
            </a:r>
          </a:p>
          <a:p>
            <a:r>
              <a:rPr lang="ru-RU" dirty="0" smtClean="0"/>
              <a:t>Раздача газеты «7Д формат»</a:t>
            </a:r>
          </a:p>
          <a:p>
            <a:r>
              <a:rPr lang="ru-RU" dirty="0" smtClean="0"/>
              <a:t>Организация </a:t>
            </a:r>
            <a:r>
              <a:rPr lang="ru-RU" dirty="0" err="1" smtClean="0"/>
              <a:t>молодежного</a:t>
            </a:r>
            <a:r>
              <a:rPr lang="ru-RU" dirty="0" smtClean="0"/>
              <a:t> концерта от имени газеты «7Д формат» (наряду с верующей </a:t>
            </a:r>
            <a:r>
              <a:rPr lang="ru-RU" dirty="0" err="1" smtClean="0"/>
              <a:t>молодежью</a:t>
            </a:r>
            <a:r>
              <a:rPr lang="ru-RU" dirty="0" smtClean="0"/>
              <a:t>, концерт посетили около 30 неверующих молодых людей).</a:t>
            </a:r>
            <a:endParaRPr lang="ru-RU" dirty="0"/>
          </a:p>
        </p:txBody>
      </p:sp>
      <p:pic>
        <p:nvPicPr>
          <p:cNvPr id="2050" name="Picture 2" descr="http://adventist.ru/wp-content/uploads/2013/04/13.-Vozmi-ulyibku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518" y="21997"/>
            <a:ext cx="4463568" cy="297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128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377</TotalTime>
  <Words>938</Words>
  <Application>Microsoft Office PowerPoint</Application>
  <PresentationFormat>Экран (4:3)</PresentationFormat>
  <Paragraphs>96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Различные способы благовестия через миссионерские газеты</vt:lpstr>
      <vt:lpstr>Презентация PowerPoint</vt:lpstr>
      <vt:lpstr>Презентация PowerPoint</vt:lpstr>
      <vt:lpstr>СЛУЖЕНИЕ ОСУЖДЁННЫМ</vt:lpstr>
      <vt:lpstr>ДЕНЬ БОРЬБЫ С КУРЕНИЕМ –  31 мая</vt:lpstr>
      <vt:lpstr>ПРОЕКТ «Артерия»</vt:lpstr>
      <vt:lpstr>ВЫЕЗДНЫЕ БИБЛИОТЕКИ</vt:lpstr>
      <vt:lpstr>ПОВЕДЕНИЕ ВСТРЕЧ  С ЧИТАТЕЛЯМИ  «ЗА ЧАШКОЙ ЧАЯ»</vt:lpstr>
      <vt:lpstr>МОЛОДЕЖНАЯ АКЦИЯ  «ВОЗЬМИ УЛЫБКУ»</vt:lpstr>
      <vt:lpstr>РЕКЛАМА НАШИХ ИЗДАНИЙ</vt:lpstr>
      <vt:lpstr>РАЗМЕЩЕНИЕ СТОЕК С ГАЗЕТАМИ </vt:lpstr>
      <vt:lpstr>КЛУБ ЧИТАТЕЛЕЙ  (проведение кружков)</vt:lpstr>
      <vt:lpstr>УЛИЧНЫЕ АКЦИИ  С РАЗДАЧЕЙ ГАЗЕТ</vt:lpstr>
      <vt:lpstr>Курьерская служба доставки газет  до руководителей всех уровней</vt:lpstr>
      <vt:lpstr>Цель курьерской службы</vt:lpstr>
      <vt:lpstr>Служение высшему сословию</vt:lpstr>
      <vt:lpstr>КАК НАЧАТЬ РАБОТУ?</vt:lpstr>
      <vt:lpstr>Презентационный буклет</vt:lpstr>
      <vt:lpstr>Презентация PowerPoint</vt:lpstr>
      <vt:lpstr>Презентация PowerPoint</vt:lpstr>
      <vt:lpstr>Где приобрести презентационные буклеты?</vt:lpstr>
      <vt:lpstr>ПОДГОТОВКА К СЛУЖЕНИЮ</vt:lpstr>
      <vt:lpstr>1. Почтовая доставка</vt:lpstr>
      <vt:lpstr>2. ДОСТАВКА В БИЗНЕС-  И ТОРГОВЫХ ЦЕНТРАХ</vt:lpstr>
      <vt:lpstr>3. ОБХОД ОРГАНИЗАЦИЙ ПО ПРЕДВАРИТЕЛЬНЫМ СПИСКАМ</vt:lpstr>
      <vt:lpstr>НАПРАВЛЕНИЯ ПОСЛЕДУЮЩЕЙ РАБОТЫ</vt:lpstr>
      <vt:lpstr>Источники финансирования проекта</vt:lpstr>
      <vt:lpstr>Качества сотрудника курьерской службы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7D</dc:creator>
  <cp:lastModifiedBy>Главный редактор</cp:lastModifiedBy>
  <cp:revision>28</cp:revision>
  <dcterms:created xsi:type="dcterms:W3CDTF">2013-12-14T09:15:47Z</dcterms:created>
  <dcterms:modified xsi:type="dcterms:W3CDTF">2014-04-07T17:40:56Z</dcterms:modified>
</cp:coreProperties>
</file>